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e983602fd4c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d1520ccadb4256"/>
  </p:sldMasterIdLst>
  <p:sldIdLst>
    <p:sldId xmlns:r="http://schemas.openxmlformats.org/officeDocument/2006/relationships" id="256" r:id="R8928278cbc1c4adb"/>
    <p:sldId xmlns:r="http://schemas.openxmlformats.org/officeDocument/2006/relationships" id="257" r:id="Rdfda9c7a700e40b6"/>
    <p:sldId xmlns:r="http://schemas.openxmlformats.org/officeDocument/2006/relationships" id="258" r:id="Rd90c55b6a2ba4239"/>
    <p:sldId xmlns:r="http://schemas.openxmlformats.org/officeDocument/2006/relationships" id="259" r:id="Rfaf07eb296074f31"/>
    <p:sldId xmlns:r="http://schemas.openxmlformats.org/officeDocument/2006/relationships" id="260" r:id="R75ae7b546b464501"/>
    <p:sldId xmlns:r="http://schemas.openxmlformats.org/officeDocument/2006/relationships" id="261" r:id="R3ab8d68433e2486e"/>
    <p:sldId xmlns:r="http://schemas.openxmlformats.org/officeDocument/2006/relationships" id="262" r:id="Rc5944ee0a68d47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1520ccadb4256" /><Relationship Type="http://schemas.openxmlformats.org/officeDocument/2006/relationships/slide" Target="/ppt/slides/slide1.xml" Id="R8928278cbc1c4adb" /><Relationship Type="http://schemas.openxmlformats.org/officeDocument/2006/relationships/slide" Target="/ppt/slides/slide2.xml" Id="Rdfda9c7a700e40b6" /><Relationship Type="http://schemas.openxmlformats.org/officeDocument/2006/relationships/slide" Target="/ppt/slides/slide3.xml" Id="Rd90c55b6a2ba4239" /><Relationship Type="http://schemas.openxmlformats.org/officeDocument/2006/relationships/slide" Target="/ppt/slides/slide4.xml" Id="Rfaf07eb296074f31" /><Relationship Type="http://schemas.openxmlformats.org/officeDocument/2006/relationships/slide" Target="/ppt/slides/slide5.xml" Id="R75ae7b546b464501" /><Relationship Type="http://schemas.openxmlformats.org/officeDocument/2006/relationships/slide" Target="/ppt/slides/slide6.xml" Id="R3ab8d68433e2486e" /><Relationship Type="http://schemas.openxmlformats.org/officeDocument/2006/relationships/slide" Target="/ppt/slides/slide7.xml" Id="Rc5944ee0a68d47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e0a0c5fef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33182ba884d31" /><Relationship Type="http://schemas.openxmlformats.org/officeDocument/2006/relationships/theme" Target="/ppt/slideMasters/theme/theme1.xml" Id="Rd3053ad9425a46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33182ba88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fcd9a8e96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ce6f6f9284c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e1e754e55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513d13b944f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865c655ee43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e6394d14b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cc9c1fa99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STATUS ØKONOMI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ESPEDAL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245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821 638 542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