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ec9dcb953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181d7c3104a23"/>
  </p:sldMasterIdLst>
  <p:sldIdLst>
    <p:sldId xmlns:r="http://schemas.openxmlformats.org/officeDocument/2006/relationships" id="256" r:id="Rdb966b8f84134f32"/>
    <p:sldId xmlns:r="http://schemas.openxmlformats.org/officeDocument/2006/relationships" id="257" r:id="R26800b5368c847d7"/>
    <p:sldId xmlns:r="http://schemas.openxmlformats.org/officeDocument/2006/relationships" id="258" r:id="Re3e438e9a2e24d40"/>
    <p:sldId xmlns:r="http://schemas.openxmlformats.org/officeDocument/2006/relationships" id="259" r:id="Rc58e8d19ec214fac"/>
    <p:sldId xmlns:r="http://schemas.openxmlformats.org/officeDocument/2006/relationships" id="260" r:id="Rd2c9f86a87f24268"/>
    <p:sldId xmlns:r="http://schemas.openxmlformats.org/officeDocument/2006/relationships" id="261" r:id="Rf8777110697c403c"/>
    <p:sldId xmlns:r="http://schemas.openxmlformats.org/officeDocument/2006/relationships" id="262" r:id="Rfa40d944b593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181d7c3104a23" /><Relationship Type="http://schemas.openxmlformats.org/officeDocument/2006/relationships/slide" Target="/ppt/slides/slide1.xml" Id="Rdb966b8f84134f32" /><Relationship Type="http://schemas.openxmlformats.org/officeDocument/2006/relationships/slide" Target="/ppt/slides/slide2.xml" Id="R26800b5368c847d7" /><Relationship Type="http://schemas.openxmlformats.org/officeDocument/2006/relationships/slide" Target="/ppt/slides/slide3.xml" Id="Re3e438e9a2e24d40" /><Relationship Type="http://schemas.openxmlformats.org/officeDocument/2006/relationships/slide" Target="/ppt/slides/slide4.xml" Id="Rc58e8d19ec214fac" /><Relationship Type="http://schemas.openxmlformats.org/officeDocument/2006/relationships/slide" Target="/ppt/slides/slide5.xml" Id="Rd2c9f86a87f24268" /><Relationship Type="http://schemas.openxmlformats.org/officeDocument/2006/relationships/slide" Target="/ppt/slides/slide6.xml" Id="Rf8777110697c403c" /><Relationship Type="http://schemas.openxmlformats.org/officeDocument/2006/relationships/slide" Target="/ppt/slides/slide7.xml" Id="Rfa40d944b593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8076abcb0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ad2b45e94c68" /><Relationship Type="http://schemas.openxmlformats.org/officeDocument/2006/relationships/theme" Target="/ppt/slideMasters/theme/theme1.xml" Id="Re7228637a0f7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aad2b45e9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2c707371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14c0f6dc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3c38be42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5185b399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b921a56f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c2fe8c63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a86896dbe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 VIKSE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 VIKSE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