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a7cf17823e14a9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ed6c430a55f4a68"/>
  </p:sldMasterIdLst>
  <p:sldIdLst>
    <p:sldId xmlns:r="http://schemas.openxmlformats.org/officeDocument/2006/relationships" id="256" r:id="R4022526433d34258"/>
    <p:sldId xmlns:r="http://schemas.openxmlformats.org/officeDocument/2006/relationships" id="257" r:id="Ra96cd44e56634151"/>
    <p:sldId xmlns:r="http://schemas.openxmlformats.org/officeDocument/2006/relationships" id="258" r:id="R481f7a9732264b84"/>
    <p:sldId xmlns:r="http://schemas.openxmlformats.org/officeDocument/2006/relationships" id="259" r:id="R0ef19060464d4f0d"/>
    <p:sldId xmlns:r="http://schemas.openxmlformats.org/officeDocument/2006/relationships" id="260" r:id="R4e496a8493524dfc"/>
    <p:sldId xmlns:r="http://schemas.openxmlformats.org/officeDocument/2006/relationships" id="261" r:id="Rc39457b53bc34de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ed6c430a55f4a68" /><Relationship Type="http://schemas.openxmlformats.org/officeDocument/2006/relationships/slide" Target="/ppt/slides/slide1.xml" Id="R4022526433d34258" /><Relationship Type="http://schemas.openxmlformats.org/officeDocument/2006/relationships/slide" Target="/ppt/slides/slide2.xml" Id="Ra96cd44e56634151" /><Relationship Type="http://schemas.openxmlformats.org/officeDocument/2006/relationships/slide" Target="/ppt/slides/slide3.xml" Id="R481f7a9732264b84" /><Relationship Type="http://schemas.openxmlformats.org/officeDocument/2006/relationships/slide" Target="/ppt/slides/slide4.xml" Id="R0ef19060464d4f0d" /><Relationship Type="http://schemas.openxmlformats.org/officeDocument/2006/relationships/slide" Target="/ppt/slides/slide5.xml" Id="R4e496a8493524dfc" /><Relationship Type="http://schemas.openxmlformats.org/officeDocument/2006/relationships/slide" Target="/ppt/slides/slide6.xml" Id="Rc39457b53bc34de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ab64efd15e4cb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7c914291ca4aa5" /><Relationship Type="http://schemas.openxmlformats.org/officeDocument/2006/relationships/theme" Target="/ppt/slideMasters/theme/theme1.xml" Id="R3d13c51c07564ee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57c914291ca4aa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2b6b5cac784ae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3ee1af015347a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8778b48cc14fb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43fa9f7d3a4ca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85affc20ca4a5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13e7e2d8e14f7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AJ STANGELAND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AJ STANGELAND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AJ STANGELAND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AJ STANGELAND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AJ STANGELAND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AJ STANGELAND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Solavegen 462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4354 Voll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821 655 552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AJ STANGELAND HOLDING AS</a:t>
            </a:r>
          </a:p>
        </p:txBody>
      </p:sp>
    </p:spTree>
  </p:cSld>
  <p:clrMapOvr>
    <a:masterClrMapping xmlns:a="http://schemas.openxmlformats.org/drawingml/2006/main"/>
  </p:clrMapOvr>
</p:sld>
</file>