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154c7fef2643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b4da46e823419c"/>
  </p:sldMasterIdLst>
  <p:sldIdLst>
    <p:sldId xmlns:r="http://schemas.openxmlformats.org/officeDocument/2006/relationships" id="256" r:id="R676b46c3e9904d60"/>
    <p:sldId xmlns:r="http://schemas.openxmlformats.org/officeDocument/2006/relationships" id="257" r:id="R0beab55d3eb949a9"/>
    <p:sldId xmlns:r="http://schemas.openxmlformats.org/officeDocument/2006/relationships" id="258" r:id="Rcac465b284874107"/>
    <p:sldId xmlns:r="http://schemas.openxmlformats.org/officeDocument/2006/relationships" id="259" r:id="Rb1c3f6583c5e46a8"/>
    <p:sldId xmlns:r="http://schemas.openxmlformats.org/officeDocument/2006/relationships" id="260" r:id="Rc853a68cda14489b"/>
    <p:sldId xmlns:r="http://schemas.openxmlformats.org/officeDocument/2006/relationships" id="261" r:id="R8a67e35582e547ed"/>
    <p:sldId xmlns:r="http://schemas.openxmlformats.org/officeDocument/2006/relationships" id="262" r:id="Ra1b13a6637e84b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b4da46e823419c" /><Relationship Type="http://schemas.openxmlformats.org/officeDocument/2006/relationships/slide" Target="/ppt/slides/slide1.xml" Id="R676b46c3e9904d60" /><Relationship Type="http://schemas.openxmlformats.org/officeDocument/2006/relationships/slide" Target="/ppt/slides/slide2.xml" Id="R0beab55d3eb949a9" /><Relationship Type="http://schemas.openxmlformats.org/officeDocument/2006/relationships/slide" Target="/ppt/slides/slide3.xml" Id="Rcac465b284874107" /><Relationship Type="http://schemas.openxmlformats.org/officeDocument/2006/relationships/slide" Target="/ppt/slides/slide4.xml" Id="Rb1c3f6583c5e46a8" /><Relationship Type="http://schemas.openxmlformats.org/officeDocument/2006/relationships/slide" Target="/ppt/slides/slide5.xml" Id="Rc853a68cda14489b" /><Relationship Type="http://schemas.openxmlformats.org/officeDocument/2006/relationships/slide" Target="/ppt/slides/slide6.xml" Id="R8a67e35582e547ed" /><Relationship Type="http://schemas.openxmlformats.org/officeDocument/2006/relationships/slide" Target="/ppt/slides/slide7.xml" Id="Ra1b13a6637e84b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eaa94247fd4c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a3714ab394817" /><Relationship Type="http://schemas.openxmlformats.org/officeDocument/2006/relationships/theme" Target="/ppt/slideMasters/theme/theme1.xml" Id="R46dd18f25f8b49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aa3714ab3948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388534f0441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7db0ba9ef43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36b5a42214a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8b3ecd00a4f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caeb2425f43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e6d821dc340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2b50a851e4b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STANGELAND HOLDING AS ble etablert [år] og holder til i 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62 522 829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587 762 693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592 274 607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ARNE 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Solavegen 462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821 655 552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