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5ee189d8b048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26fb42b4e24048"/>
  </p:sldMasterIdLst>
  <p:sldIdLst>
    <p:sldId xmlns:r="http://schemas.openxmlformats.org/officeDocument/2006/relationships" id="256" r:id="Re41355befc474770"/>
    <p:sldId xmlns:r="http://schemas.openxmlformats.org/officeDocument/2006/relationships" id="257" r:id="R34c2f0a3ed1744b3"/>
    <p:sldId xmlns:r="http://schemas.openxmlformats.org/officeDocument/2006/relationships" id="258" r:id="Ra170f8664bdb4be6"/>
    <p:sldId xmlns:r="http://schemas.openxmlformats.org/officeDocument/2006/relationships" id="259" r:id="R5dd4afac0c4441e3"/>
    <p:sldId xmlns:r="http://schemas.openxmlformats.org/officeDocument/2006/relationships" id="260" r:id="R6938f7ea870946c1"/>
    <p:sldId xmlns:r="http://schemas.openxmlformats.org/officeDocument/2006/relationships" id="261" r:id="Rc4dbebb03ac548e7"/>
    <p:sldId xmlns:r="http://schemas.openxmlformats.org/officeDocument/2006/relationships" id="262" r:id="Rab2c9020e8fc4a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26fb42b4e24048" /><Relationship Type="http://schemas.openxmlformats.org/officeDocument/2006/relationships/slide" Target="/ppt/slides/slide1.xml" Id="Re41355befc474770" /><Relationship Type="http://schemas.openxmlformats.org/officeDocument/2006/relationships/slide" Target="/ppt/slides/slide2.xml" Id="R34c2f0a3ed1744b3" /><Relationship Type="http://schemas.openxmlformats.org/officeDocument/2006/relationships/slide" Target="/ppt/slides/slide3.xml" Id="Ra170f8664bdb4be6" /><Relationship Type="http://schemas.openxmlformats.org/officeDocument/2006/relationships/slide" Target="/ppt/slides/slide4.xml" Id="R5dd4afac0c4441e3" /><Relationship Type="http://schemas.openxmlformats.org/officeDocument/2006/relationships/slide" Target="/ppt/slides/slide5.xml" Id="R6938f7ea870946c1" /><Relationship Type="http://schemas.openxmlformats.org/officeDocument/2006/relationships/slide" Target="/ppt/slides/slide6.xml" Id="Rc4dbebb03ac548e7" /><Relationship Type="http://schemas.openxmlformats.org/officeDocument/2006/relationships/slide" Target="/ppt/slides/slide7.xml" Id="Rab2c9020e8fc4a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fc84fa0da34a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aabd2a17647c9" /><Relationship Type="http://schemas.openxmlformats.org/officeDocument/2006/relationships/theme" Target="/ppt/slideMasters/theme/theme1.xml" Id="Rb9d6a786b59241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1aabd2a17647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5aba10bef4b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c4fb26e8b46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13452b0e443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5ef59d86f49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54578d6e441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623c1414245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f6bf5262741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H.I. GIØRTZ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H.I. GIØRTZ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H.I. GIØRTZ HOLDING AS ble etablert [år] og holder til i Eidsnes.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H.I. GIØRTZ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H.I. GIØRTZ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H.I. GIØRTZ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4 045 220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2 740 250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68 925 756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841 988 559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868 566 631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H.I. GIØRTZ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HIG INVEST AS  –  51,5 %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ASKO NORGE AS  –  34,9 %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MAGI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GIØRTZ  –  3,6 %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H.I. GIØRTZ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Sjukenesstranda 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6037 Eidsnes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821 671 612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H.I. GIØRTZ HOLDING AS</a:t>
            </a:r>
          </a:p>
        </p:txBody>
      </p:sp>
    </p:spTree>
  </p:cSld>
  <p:clrMapOvr>
    <a:masterClrMapping xmlns:a="http://schemas.openxmlformats.org/drawingml/2006/main"/>
  </p:clrMapOvr>
</p:sld>
</file>