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beb69005854c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d6f0cdd4ae46da"/>
  </p:sldMasterIdLst>
  <p:sldIdLst>
    <p:sldId xmlns:r="http://schemas.openxmlformats.org/officeDocument/2006/relationships" id="256" r:id="R51df97bc6f514fed"/>
    <p:sldId xmlns:r="http://schemas.openxmlformats.org/officeDocument/2006/relationships" id="257" r:id="Ra293163117884c18"/>
    <p:sldId xmlns:r="http://schemas.openxmlformats.org/officeDocument/2006/relationships" id="258" r:id="R62acb06b7bc34b31"/>
    <p:sldId xmlns:r="http://schemas.openxmlformats.org/officeDocument/2006/relationships" id="259" r:id="R8578f117541f41ba"/>
    <p:sldId xmlns:r="http://schemas.openxmlformats.org/officeDocument/2006/relationships" id="260" r:id="R85341d2aa8914af7"/>
    <p:sldId xmlns:r="http://schemas.openxmlformats.org/officeDocument/2006/relationships" id="261" r:id="R9bc7d4f33f79467c"/>
    <p:sldId xmlns:r="http://schemas.openxmlformats.org/officeDocument/2006/relationships" id="262" r:id="R23aea77c04ce4e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6f0cdd4ae46da" /><Relationship Type="http://schemas.openxmlformats.org/officeDocument/2006/relationships/slide" Target="/ppt/slides/slide1.xml" Id="R51df97bc6f514fed" /><Relationship Type="http://schemas.openxmlformats.org/officeDocument/2006/relationships/slide" Target="/ppt/slides/slide2.xml" Id="Ra293163117884c18" /><Relationship Type="http://schemas.openxmlformats.org/officeDocument/2006/relationships/slide" Target="/ppt/slides/slide3.xml" Id="R62acb06b7bc34b31" /><Relationship Type="http://schemas.openxmlformats.org/officeDocument/2006/relationships/slide" Target="/ppt/slides/slide4.xml" Id="R8578f117541f41ba" /><Relationship Type="http://schemas.openxmlformats.org/officeDocument/2006/relationships/slide" Target="/ppt/slides/slide5.xml" Id="R85341d2aa8914af7" /><Relationship Type="http://schemas.openxmlformats.org/officeDocument/2006/relationships/slide" Target="/ppt/slides/slide6.xml" Id="R9bc7d4f33f79467c" /><Relationship Type="http://schemas.openxmlformats.org/officeDocument/2006/relationships/slide" Target="/ppt/slides/slide7.xml" Id="R23aea77c04ce4e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c99e1ed4943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ac55a83e74298" /><Relationship Type="http://schemas.openxmlformats.org/officeDocument/2006/relationships/theme" Target="/ppt/slideMasters/theme/theme1.xml" Id="R450d473148494a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1ac55a83e742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b479e8e8d47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c895a11aa41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7a71a948b4d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9ac0ae0f543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6aa2fd8cb45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40dcdbd2749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d3fa1bc784a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1 837 460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ARVE BJERKESET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Kvitsteinvegen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821 761 522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