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fe51520aae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1826f893749c1"/>
  </p:sldMasterIdLst>
  <p:sldIdLst>
    <p:sldId xmlns:r="http://schemas.openxmlformats.org/officeDocument/2006/relationships" id="256" r:id="R42f1f746056f427f"/>
    <p:sldId xmlns:r="http://schemas.openxmlformats.org/officeDocument/2006/relationships" id="257" r:id="Re4679e166f78407d"/>
    <p:sldId xmlns:r="http://schemas.openxmlformats.org/officeDocument/2006/relationships" id="258" r:id="R52ddaccd0c754795"/>
    <p:sldId xmlns:r="http://schemas.openxmlformats.org/officeDocument/2006/relationships" id="259" r:id="R5dd98132746b42ff"/>
    <p:sldId xmlns:r="http://schemas.openxmlformats.org/officeDocument/2006/relationships" id="260" r:id="Rcdd41f906bd8491a"/>
    <p:sldId xmlns:r="http://schemas.openxmlformats.org/officeDocument/2006/relationships" id="261" r:id="Rc10756bfa34c41fa"/>
    <p:sldId xmlns:r="http://schemas.openxmlformats.org/officeDocument/2006/relationships" id="262" r:id="Rd94ad6a85805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1826f893749c1" /><Relationship Type="http://schemas.openxmlformats.org/officeDocument/2006/relationships/slide" Target="/ppt/slides/slide1.xml" Id="R42f1f746056f427f" /><Relationship Type="http://schemas.openxmlformats.org/officeDocument/2006/relationships/slide" Target="/ppt/slides/slide2.xml" Id="Re4679e166f78407d" /><Relationship Type="http://schemas.openxmlformats.org/officeDocument/2006/relationships/slide" Target="/ppt/slides/slide3.xml" Id="R52ddaccd0c754795" /><Relationship Type="http://schemas.openxmlformats.org/officeDocument/2006/relationships/slide" Target="/ppt/slides/slide4.xml" Id="R5dd98132746b42ff" /><Relationship Type="http://schemas.openxmlformats.org/officeDocument/2006/relationships/slide" Target="/ppt/slides/slide5.xml" Id="Rcdd41f906bd8491a" /><Relationship Type="http://schemas.openxmlformats.org/officeDocument/2006/relationships/slide" Target="/ppt/slides/slide6.xml" Id="Rc10756bfa34c41fa" /><Relationship Type="http://schemas.openxmlformats.org/officeDocument/2006/relationships/slide" Target="/ppt/slides/slide7.xml" Id="Rd94ad6a85805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b4276bb39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cc87bf58d460e" /><Relationship Type="http://schemas.openxmlformats.org/officeDocument/2006/relationships/theme" Target="/ppt/slideMasters/theme/theme1.xml" Id="Rd3ed132823ad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cc87bf58d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a0234ec1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d98fa7370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9e04fc03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3596c091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941b60fc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c67102d1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8f8d92335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RISVOLD FOLVIK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821 775 132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IRF INVEST AS</a:t>
            </a:r>
          </a:p>
        </p:txBody>
      </p:sp>
    </p:spTree>
  </p:cSld>
  <p:clrMapOvr>
    <a:masterClrMapping xmlns:a="http://schemas.openxmlformats.org/drawingml/2006/main"/>
  </p:clrMapOvr>
</p:sld>
</file>