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1c2674c2524e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5810103b5d4223"/>
  </p:sldMasterIdLst>
  <p:sldIdLst>
    <p:sldId xmlns:r="http://schemas.openxmlformats.org/officeDocument/2006/relationships" id="256" r:id="R6fcd69d5b3af41fb"/>
    <p:sldId xmlns:r="http://schemas.openxmlformats.org/officeDocument/2006/relationships" id="257" r:id="R8a8b78287cc34b7a"/>
    <p:sldId xmlns:r="http://schemas.openxmlformats.org/officeDocument/2006/relationships" id="258" r:id="Rc07866d8b453452a"/>
    <p:sldId xmlns:r="http://schemas.openxmlformats.org/officeDocument/2006/relationships" id="259" r:id="R68d09c2808bb4364"/>
    <p:sldId xmlns:r="http://schemas.openxmlformats.org/officeDocument/2006/relationships" id="260" r:id="R6e536eca22a34ec5"/>
    <p:sldId xmlns:r="http://schemas.openxmlformats.org/officeDocument/2006/relationships" id="261" r:id="R7b13f52abdf9444d"/>
    <p:sldId xmlns:r="http://schemas.openxmlformats.org/officeDocument/2006/relationships" id="262" r:id="Rfdf03b1c5fcd4e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810103b5d4223" /><Relationship Type="http://schemas.openxmlformats.org/officeDocument/2006/relationships/slide" Target="/ppt/slides/slide1.xml" Id="R6fcd69d5b3af41fb" /><Relationship Type="http://schemas.openxmlformats.org/officeDocument/2006/relationships/slide" Target="/ppt/slides/slide2.xml" Id="R8a8b78287cc34b7a" /><Relationship Type="http://schemas.openxmlformats.org/officeDocument/2006/relationships/slide" Target="/ppt/slides/slide3.xml" Id="Rc07866d8b453452a" /><Relationship Type="http://schemas.openxmlformats.org/officeDocument/2006/relationships/slide" Target="/ppt/slides/slide4.xml" Id="R68d09c2808bb4364" /><Relationship Type="http://schemas.openxmlformats.org/officeDocument/2006/relationships/slide" Target="/ppt/slides/slide5.xml" Id="R6e536eca22a34ec5" /><Relationship Type="http://schemas.openxmlformats.org/officeDocument/2006/relationships/slide" Target="/ppt/slides/slide6.xml" Id="R7b13f52abdf9444d" /><Relationship Type="http://schemas.openxmlformats.org/officeDocument/2006/relationships/slide" Target="/ppt/slides/slide7.xml" Id="Rfdf03b1c5fcd4e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6fb3f940346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e52949c4d460b" /><Relationship Type="http://schemas.openxmlformats.org/officeDocument/2006/relationships/theme" Target="/ppt/slideMasters/theme/theme1.xml" Id="Ra4609dddae99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e52949c4d46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143faee9a4c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49cc3118348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79834cef44a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f1d3ae8524a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50d14fb624e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d8d065f4a4d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86e97666d4c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 CAPITAL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664 088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1 947 708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2 603 286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NOER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Noer, Kirkebyvegen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821 994 322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 CAPITAL AS</a:t>
            </a:r>
          </a:p>
        </p:txBody>
      </p:sp>
    </p:spTree>
  </p:cSld>
  <p:clrMapOvr>
    <a:masterClrMapping xmlns:a="http://schemas.openxmlformats.org/drawingml/2006/main"/>
  </p:clrMapOvr>
</p:sld>
</file>