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bf3881482640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e2eb7c0fed4079"/>
  </p:sldMasterIdLst>
  <p:sldIdLst>
    <p:sldId xmlns:r="http://schemas.openxmlformats.org/officeDocument/2006/relationships" id="256" r:id="Rdf61507ffb834f0e"/>
    <p:sldId xmlns:r="http://schemas.openxmlformats.org/officeDocument/2006/relationships" id="257" r:id="R0e40fffbae28484a"/>
    <p:sldId xmlns:r="http://schemas.openxmlformats.org/officeDocument/2006/relationships" id="258" r:id="Rbdf6595fdff74985"/>
    <p:sldId xmlns:r="http://schemas.openxmlformats.org/officeDocument/2006/relationships" id="259" r:id="R4f90bc40fd7d496d"/>
    <p:sldId xmlns:r="http://schemas.openxmlformats.org/officeDocument/2006/relationships" id="260" r:id="Rbdf3462cf0c241e9"/>
    <p:sldId xmlns:r="http://schemas.openxmlformats.org/officeDocument/2006/relationships" id="261" r:id="R99d0b80de4e54e1d"/>
    <p:sldId xmlns:r="http://schemas.openxmlformats.org/officeDocument/2006/relationships" id="262" r:id="Raecef69a594345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2eb7c0fed4079" /><Relationship Type="http://schemas.openxmlformats.org/officeDocument/2006/relationships/slide" Target="/ppt/slides/slide1.xml" Id="Rdf61507ffb834f0e" /><Relationship Type="http://schemas.openxmlformats.org/officeDocument/2006/relationships/slide" Target="/ppt/slides/slide2.xml" Id="R0e40fffbae28484a" /><Relationship Type="http://schemas.openxmlformats.org/officeDocument/2006/relationships/slide" Target="/ppt/slides/slide3.xml" Id="Rbdf6595fdff74985" /><Relationship Type="http://schemas.openxmlformats.org/officeDocument/2006/relationships/slide" Target="/ppt/slides/slide4.xml" Id="R4f90bc40fd7d496d" /><Relationship Type="http://schemas.openxmlformats.org/officeDocument/2006/relationships/slide" Target="/ppt/slides/slide5.xml" Id="Rbdf3462cf0c241e9" /><Relationship Type="http://schemas.openxmlformats.org/officeDocument/2006/relationships/slide" Target="/ppt/slides/slide6.xml" Id="R99d0b80de4e54e1d" /><Relationship Type="http://schemas.openxmlformats.org/officeDocument/2006/relationships/slide" Target="/ppt/slides/slide7.xml" Id="Raecef69a594345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1610672384d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5d0f301764fda" /><Relationship Type="http://schemas.openxmlformats.org/officeDocument/2006/relationships/theme" Target="/ppt/slideMasters/theme/theme1.xml" Id="Rf5facd265a084b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15d0f301764f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981c822ce4e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e4f49fc8448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cc41353bc4a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1ed016e5044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67f7b831d48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9b5f9c62948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e35ca608d45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MIDCO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MIDCO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19 915 125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2 209 342 759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4 048 432 414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822 018 262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