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aaf51e089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4a79c0b024766"/>
  </p:sldMasterIdLst>
  <p:sldIdLst>
    <p:sldId xmlns:r="http://schemas.openxmlformats.org/officeDocument/2006/relationships" id="256" r:id="Rec673d6f81f34a9d"/>
    <p:sldId xmlns:r="http://schemas.openxmlformats.org/officeDocument/2006/relationships" id="257" r:id="Rdc1d7d7642e34407"/>
    <p:sldId xmlns:r="http://schemas.openxmlformats.org/officeDocument/2006/relationships" id="258" r:id="R7c22f235f20e4011"/>
    <p:sldId xmlns:r="http://schemas.openxmlformats.org/officeDocument/2006/relationships" id="259" r:id="R6cef60f3cdcb47f0"/>
    <p:sldId xmlns:r="http://schemas.openxmlformats.org/officeDocument/2006/relationships" id="260" r:id="R23f99e5ac6394331"/>
    <p:sldId xmlns:r="http://schemas.openxmlformats.org/officeDocument/2006/relationships" id="261" r:id="R065a8909fa0a4dba"/>
    <p:sldId xmlns:r="http://schemas.openxmlformats.org/officeDocument/2006/relationships" id="262" r:id="Rc701924f7ee2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4a79c0b024766" /><Relationship Type="http://schemas.openxmlformats.org/officeDocument/2006/relationships/slide" Target="/ppt/slides/slide1.xml" Id="Rec673d6f81f34a9d" /><Relationship Type="http://schemas.openxmlformats.org/officeDocument/2006/relationships/slide" Target="/ppt/slides/slide2.xml" Id="Rdc1d7d7642e34407" /><Relationship Type="http://schemas.openxmlformats.org/officeDocument/2006/relationships/slide" Target="/ppt/slides/slide3.xml" Id="R7c22f235f20e4011" /><Relationship Type="http://schemas.openxmlformats.org/officeDocument/2006/relationships/slide" Target="/ppt/slides/slide4.xml" Id="R6cef60f3cdcb47f0" /><Relationship Type="http://schemas.openxmlformats.org/officeDocument/2006/relationships/slide" Target="/ppt/slides/slide5.xml" Id="R23f99e5ac6394331" /><Relationship Type="http://schemas.openxmlformats.org/officeDocument/2006/relationships/slide" Target="/ppt/slides/slide6.xml" Id="R065a8909fa0a4dba" /><Relationship Type="http://schemas.openxmlformats.org/officeDocument/2006/relationships/slide" Target="/ppt/slides/slide7.xml" Id="Rc701924f7ee2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e743bf572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0448fc42496d" /><Relationship Type="http://schemas.openxmlformats.org/officeDocument/2006/relationships/theme" Target="/ppt/slideMasters/theme/theme1.xml" Id="Rd601178599ae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10448fc42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70d8a5c82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24aa3b773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7e22a4f3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c6b8bbe7d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c9b1274c1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10cd495f8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0c16e0981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2 266 658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KALDAHL JONAS AASE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822 041 302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