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5fd9f2ab84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b6dc0708c4408a"/>
  </p:sldMasterIdLst>
  <p:sldIdLst>
    <p:sldId xmlns:r="http://schemas.openxmlformats.org/officeDocument/2006/relationships" id="256" r:id="R72973a57d2244388"/>
    <p:sldId xmlns:r="http://schemas.openxmlformats.org/officeDocument/2006/relationships" id="257" r:id="Rbbb6a192c27a4e13"/>
    <p:sldId xmlns:r="http://schemas.openxmlformats.org/officeDocument/2006/relationships" id="258" r:id="Re4baa09718864698"/>
    <p:sldId xmlns:r="http://schemas.openxmlformats.org/officeDocument/2006/relationships" id="259" r:id="R0a8f7dd0c0834276"/>
    <p:sldId xmlns:r="http://schemas.openxmlformats.org/officeDocument/2006/relationships" id="260" r:id="R043ac1fa978740d8"/>
    <p:sldId xmlns:r="http://schemas.openxmlformats.org/officeDocument/2006/relationships" id="261" r:id="Ra3d21c30ae8845af"/>
    <p:sldId xmlns:r="http://schemas.openxmlformats.org/officeDocument/2006/relationships" id="262" r:id="R32202192474341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b6dc0708c4408a" /><Relationship Type="http://schemas.openxmlformats.org/officeDocument/2006/relationships/slide" Target="/ppt/slides/slide1.xml" Id="R72973a57d2244388" /><Relationship Type="http://schemas.openxmlformats.org/officeDocument/2006/relationships/slide" Target="/ppt/slides/slide2.xml" Id="Rbbb6a192c27a4e13" /><Relationship Type="http://schemas.openxmlformats.org/officeDocument/2006/relationships/slide" Target="/ppt/slides/slide3.xml" Id="Re4baa09718864698" /><Relationship Type="http://schemas.openxmlformats.org/officeDocument/2006/relationships/slide" Target="/ppt/slides/slide4.xml" Id="R0a8f7dd0c0834276" /><Relationship Type="http://schemas.openxmlformats.org/officeDocument/2006/relationships/slide" Target="/ppt/slides/slide5.xml" Id="R043ac1fa978740d8" /><Relationship Type="http://schemas.openxmlformats.org/officeDocument/2006/relationships/slide" Target="/ppt/slides/slide6.xml" Id="Ra3d21c30ae8845af" /><Relationship Type="http://schemas.openxmlformats.org/officeDocument/2006/relationships/slide" Target="/ppt/slides/slide7.xml" Id="R32202192474341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b0ff696b8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8a4e89e9744d7" /><Relationship Type="http://schemas.openxmlformats.org/officeDocument/2006/relationships/theme" Target="/ppt/slideMasters/theme/theme1.xml" Id="R5f45fe6908ca44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8a4e89e9744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48d0b82b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6c54533014d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07a6d7c0442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1e0f856e14a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888780a22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47ae67d8c41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584f947e64f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STJERNE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STJERNE REGNSKAP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2 776 793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1 205 927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957 587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369 946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1 612 656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NYHEIM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Stabells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822 068 332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STJERNE REGNSKAP AS</a:t>
            </a:r>
          </a:p>
        </p:txBody>
      </p:sp>
    </p:spTree>
  </p:cSld>
  <p:clrMapOvr>
    <a:masterClrMapping xmlns:a="http://schemas.openxmlformats.org/drawingml/2006/main"/>
  </p:clrMapOvr>
</p:sld>
</file>