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65ab898d5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50e6b64df4dca"/>
  </p:sldMasterIdLst>
  <p:sldIdLst>
    <p:sldId xmlns:r="http://schemas.openxmlformats.org/officeDocument/2006/relationships" id="256" r:id="R69d7484781fb456a"/>
    <p:sldId xmlns:r="http://schemas.openxmlformats.org/officeDocument/2006/relationships" id="257" r:id="R88c1e98d1a134d34"/>
    <p:sldId xmlns:r="http://schemas.openxmlformats.org/officeDocument/2006/relationships" id="258" r:id="R9eaf966254664355"/>
    <p:sldId xmlns:r="http://schemas.openxmlformats.org/officeDocument/2006/relationships" id="259" r:id="R3455a9f53854432c"/>
    <p:sldId xmlns:r="http://schemas.openxmlformats.org/officeDocument/2006/relationships" id="260" r:id="Rdd0f401292a043ba"/>
    <p:sldId xmlns:r="http://schemas.openxmlformats.org/officeDocument/2006/relationships" id="261" r:id="R60e574e384084073"/>
    <p:sldId xmlns:r="http://schemas.openxmlformats.org/officeDocument/2006/relationships" id="262" r:id="R4b897e9ed1a8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50e6b64df4dca" /><Relationship Type="http://schemas.openxmlformats.org/officeDocument/2006/relationships/slide" Target="/ppt/slides/slide1.xml" Id="R69d7484781fb456a" /><Relationship Type="http://schemas.openxmlformats.org/officeDocument/2006/relationships/slide" Target="/ppt/slides/slide2.xml" Id="R88c1e98d1a134d34" /><Relationship Type="http://schemas.openxmlformats.org/officeDocument/2006/relationships/slide" Target="/ppt/slides/slide3.xml" Id="R9eaf966254664355" /><Relationship Type="http://schemas.openxmlformats.org/officeDocument/2006/relationships/slide" Target="/ppt/slides/slide4.xml" Id="R3455a9f53854432c" /><Relationship Type="http://schemas.openxmlformats.org/officeDocument/2006/relationships/slide" Target="/ppt/slides/slide5.xml" Id="Rdd0f401292a043ba" /><Relationship Type="http://schemas.openxmlformats.org/officeDocument/2006/relationships/slide" Target="/ppt/slides/slide6.xml" Id="R60e574e384084073" /><Relationship Type="http://schemas.openxmlformats.org/officeDocument/2006/relationships/slide" Target="/ppt/slides/slide7.xml" Id="R4b897e9ed1a8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f474877fa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4a338bdc45a4" /><Relationship Type="http://schemas.openxmlformats.org/officeDocument/2006/relationships/theme" Target="/ppt/slideMasters/theme/theme1.xml" Id="R1c0cd64050ab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94a338bdc45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425e1d0d8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42412845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7abd76d1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9b8adad04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d776780f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d9217c94240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b9f925b96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