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b42a4ec86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d632a295f4d4b"/>
  </p:sldMasterIdLst>
  <p:sldIdLst>
    <p:sldId xmlns:r="http://schemas.openxmlformats.org/officeDocument/2006/relationships" id="256" r:id="R843b9fc447a14b7d"/>
    <p:sldId xmlns:r="http://schemas.openxmlformats.org/officeDocument/2006/relationships" id="257" r:id="R7afc8a3a41294acc"/>
    <p:sldId xmlns:r="http://schemas.openxmlformats.org/officeDocument/2006/relationships" id="258" r:id="Rcb8b3ec3d66d442e"/>
    <p:sldId xmlns:r="http://schemas.openxmlformats.org/officeDocument/2006/relationships" id="259" r:id="Rda1e1729179c41f1"/>
    <p:sldId xmlns:r="http://schemas.openxmlformats.org/officeDocument/2006/relationships" id="260" r:id="Rd1ca39321e2e438c"/>
    <p:sldId xmlns:r="http://schemas.openxmlformats.org/officeDocument/2006/relationships" id="261" r:id="Rcf49772d76f3402e"/>
    <p:sldId xmlns:r="http://schemas.openxmlformats.org/officeDocument/2006/relationships" id="262" r:id="R0e948eb79753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d632a295f4d4b" /><Relationship Type="http://schemas.openxmlformats.org/officeDocument/2006/relationships/slide" Target="/ppt/slides/slide1.xml" Id="R843b9fc447a14b7d" /><Relationship Type="http://schemas.openxmlformats.org/officeDocument/2006/relationships/slide" Target="/ppt/slides/slide2.xml" Id="R7afc8a3a41294acc" /><Relationship Type="http://schemas.openxmlformats.org/officeDocument/2006/relationships/slide" Target="/ppt/slides/slide3.xml" Id="Rcb8b3ec3d66d442e" /><Relationship Type="http://schemas.openxmlformats.org/officeDocument/2006/relationships/slide" Target="/ppt/slides/slide4.xml" Id="Rda1e1729179c41f1" /><Relationship Type="http://schemas.openxmlformats.org/officeDocument/2006/relationships/slide" Target="/ppt/slides/slide5.xml" Id="Rd1ca39321e2e438c" /><Relationship Type="http://schemas.openxmlformats.org/officeDocument/2006/relationships/slide" Target="/ppt/slides/slide6.xml" Id="Rcf49772d76f3402e" /><Relationship Type="http://schemas.openxmlformats.org/officeDocument/2006/relationships/slide" Target="/ppt/slides/slide7.xml" Id="R0e948eb79753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06255d79f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9d438710b43d5" /><Relationship Type="http://schemas.openxmlformats.org/officeDocument/2006/relationships/theme" Target="/ppt/slideMasters/theme/theme1.xml" Id="Ra4405b19321a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9d438710b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e6ef47c5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27e87a2a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6cd4556d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9edba6a9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a3b697f3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4b22e825d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50460368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