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017d734e4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382a4c2414d1c"/>
  </p:sldMasterIdLst>
  <p:sldIdLst>
    <p:sldId xmlns:r="http://schemas.openxmlformats.org/officeDocument/2006/relationships" id="256" r:id="Reaa700f6496f46d6"/>
    <p:sldId xmlns:r="http://schemas.openxmlformats.org/officeDocument/2006/relationships" id="257" r:id="Rb94beed23ec94858"/>
    <p:sldId xmlns:r="http://schemas.openxmlformats.org/officeDocument/2006/relationships" id="258" r:id="R23caded86b634ecb"/>
    <p:sldId xmlns:r="http://schemas.openxmlformats.org/officeDocument/2006/relationships" id="259" r:id="R6b8be0deccdf4114"/>
    <p:sldId xmlns:r="http://schemas.openxmlformats.org/officeDocument/2006/relationships" id="260" r:id="Re9c8e0dfa63a4502"/>
    <p:sldId xmlns:r="http://schemas.openxmlformats.org/officeDocument/2006/relationships" id="261" r:id="R84df8f9f945b40f2"/>
    <p:sldId xmlns:r="http://schemas.openxmlformats.org/officeDocument/2006/relationships" id="262" r:id="R5a2303569485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382a4c2414d1c" /><Relationship Type="http://schemas.openxmlformats.org/officeDocument/2006/relationships/slide" Target="/ppt/slides/slide1.xml" Id="Reaa700f6496f46d6" /><Relationship Type="http://schemas.openxmlformats.org/officeDocument/2006/relationships/slide" Target="/ppt/slides/slide2.xml" Id="Rb94beed23ec94858" /><Relationship Type="http://schemas.openxmlformats.org/officeDocument/2006/relationships/slide" Target="/ppt/slides/slide3.xml" Id="R23caded86b634ecb" /><Relationship Type="http://schemas.openxmlformats.org/officeDocument/2006/relationships/slide" Target="/ppt/slides/slide4.xml" Id="R6b8be0deccdf4114" /><Relationship Type="http://schemas.openxmlformats.org/officeDocument/2006/relationships/slide" Target="/ppt/slides/slide5.xml" Id="Re9c8e0dfa63a4502" /><Relationship Type="http://schemas.openxmlformats.org/officeDocument/2006/relationships/slide" Target="/ppt/slides/slide6.xml" Id="R84df8f9f945b40f2" /><Relationship Type="http://schemas.openxmlformats.org/officeDocument/2006/relationships/slide" Target="/ppt/slides/slide7.xml" Id="R5a2303569485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d5173a95d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829aa8f6947fb" /><Relationship Type="http://schemas.openxmlformats.org/officeDocument/2006/relationships/theme" Target="/ppt/slideMasters/theme/theme1.xml" Id="R086b635ba5ca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829aa8f69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3aab745b9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aecac04d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12edc63be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b512da09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211de0b0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807196cf3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7fb0de2f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FREDRIK HØIMYR EDVARDSEN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