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0efc46af2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418e8c7234878"/>
  </p:sldMasterIdLst>
  <p:sldIdLst>
    <p:sldId xmlns:r="http://schemas.openxmlformats.org/officeDocument/2006/relationships" id="256" r:id="R65092f5a9d6b4025"/>
    <p:sldId xmlns:r="http://schemas.openxmlformats.org/officeDocument/2006/relationships" id="257" r:id="Rf6069e2af176403d"/>
    <p:sldId xmlns:r="http://schemas.openxmlformats.org/officeDocument/2006/relationships" id="258" r:id="R01300fdd5b9e42e5"/>
    <p:sldId xmlns:r="http://schemas.openxmlformats.org/officeDocument/2006/relationships" id="259" r:id="R563a3ba381c64b6e"/>
    <p:sldId xmlns:r="http://schemas.openxmlformats.org/officeDocument/2006/relationships" id="260" r:id="Rb0d6ac24070046a6"/>
    <p:sldId xmlns:r="http://schemas.openxmlformats.org/officeDocument/2006/relationships" id="261" r:id="Rc32d75fee9cd4cc0"/>
    <p:sldId xmlns:r="http://schemas.openxmlformats.org/officeDocument/2006/relationships" id="262" r:id="R7c3fc61422aa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418e8c7234878" /><Relationship Type="http://schemas.openxmlformats.org/officeDocument/2006/relationships/slide" Target="/ppt/slides/slide1.xml" Id="R65092f5a9d6b4025" /><Relationship Type="http://schemas.openxmlformats.org/officeDocument/2006/relationships/slide" Target="/ppt/slides/slide2.xml" Id="Rf6069e2af176403d" /><Relationship Type="http://schemas.openxmlformats.org/officeDocument/2006/relationships/slide" Target="/ppt/slides/slide3.xml" Id="R01300fdd5b9e42e5" /><Relationship Type="http://schemas.openxmlformats.org/officeDocument/2006/relationships/slide" Target="/ppt/slides/slide4.xml" Id="R563a3ba381c64b6e" /><Relationship Type="http://schemas.openxmlformats.org/officeDocument/2006/relationships/slide" Target="/ppt/slides/slide5.xml" Id="Rb0d6ac24070046a6" /><Relationship Type="http://schemas.openxmlformats.org/officeDocument/2006/relationships/slide" Target="/ppt/slides/slide6.xml" Id="Rc32d75fee9cd4cc0" /><Relationship Type="http://schemas.openxmlformats.org/officeDocument/2006/relationships/slide" Target="/ppt/slides/slide7.xml" Id="R7c3fc61422aa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f815f6ffb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6afb811c4e2e" /><Relationship Type="http://schemas.openxmlformats.org/officeDocument/2006/relationships/theme" Target="/ppt/slideMasters/theme/theme1.xml" Id="R4ec116082681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f6afb811c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8f9b30b9a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0a32f647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945d97a1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67a47e8b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ec3760a8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22f37268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a5af770b1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