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4ae11a17f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8515326a84565"/>
  </p:sldMasterIdLst>
  <p:sldIdLst>
    <p:sldId xmlns:r="http://schemas.openxmlformats.org/officeDocument/2006/relationships" id="256" r:id="R07751c0181bc40c0"/>
    <p:sldId xmlns:r="http://schemas.openxmlformats.org/officeDocument/2006/relationships" id="257" r:id="R036e4beb6c704c83"/>
    <p:sldId xmlns:r="http://schemas.openxmlformats.org/officeDocument/2006/relationships" id="258" r:id="Rd9bfe90351124537"/>
    <p:sldId xmlns:r="http://schemas.openxmlformats.org/officeDocument/2006/relationships" id="259" r:id="Rdc1b43b471d34fdc"/>
    <p:sldId xmlns:r="http://schemas.openxmlformats.org/officeDocument/2006/relationships" id="260" r:id="R479896e4634e44e7"/>
    <p:sldId xmlns:r="http://schemas.openxmlformats.org/officeDocument/2006/relationships" id="261" r:id="R861e3b11675d465f"/>
    <p:sldId xmlns:r="http://schemas.openxmlformats.org/officeDocument/2006/relationships" id="262" r:id="R221392e2b7d5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8515326a84565" /><Relationship Type="http://schemas.openxmlformats.org/officeDocument/2006/relationships/slide" Target="/ppt/slides/slide1.xml" Id="R07751c0181bc40c0" /><Relationship Type="http://schemas.openxmlformats.org/officeDocument/2006/relationships/slide" Target="/ppt/slides/slide2.xml" Id="R036e4beb6c704c83" /><Relationship Type="http://schemas.openxmlformats.org/officeDocument/2006/relationships/slide" Target="/ppt/slides/slide3.xml" Id="Rd9bfe90351124537" /><Relationship Type="http://schemas.openxmlformats.org/officeDocument/2006/relationships/slide" Target="/ppt/slides/slide4.xml" Id="Rdc1b43b471d34fdc" /><Relationship Type="http://schemas.openxmlformats.org/officeDocument/2006/relationships/slide" Target="/ppt/slides/slide5.xml" Id="R479896e4634e44e7" /><Relationship Type="http://schemas.openxmlformats.org/officeDocument/2006/relationships/slide" Target="/ppt/slides/slide6.xml" Id="R861e3b11675d465f" /><Relationship Type="http://schemas.openxmlformats.org/officeDocument/2006/relationships/slide" Target="/ppt/slides/slide7.xml" Id="R221392e2b7d5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87a2b28e3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f340999a64d22" /><Relationship Type="http://schemas.openxmlformats.org/officeDocument/2006/relationships/theme" Target="/ppt/slideMasters/theme/theme1.xml" Id="Rab12fb322c21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f340999a6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08622db84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f6d726dc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d74b965e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6720d50e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64d41cd0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f0d3f60b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2a05d093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