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d4de5d572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065d7a16f9455e"/>
  </p:sldMasterIdLst>
  <p:sldIdLst>
    <p:sldId xmlns:r="http://schemas.openxmlformats.org/officeDocument/2006/relationships" id="256" r:id="R1fcd89b5f355451c"/>
    <p:sldId xmlns:r="http://schemas.openxmlformats.org/officeDocument/2006/relationships" id="257" r:id="Rced3e2f07b1f4351"/>
    <p:sldId xmlns:r="http://schemas.openxmlformats.org/officeDocument/2006/relationships" id="258" r:id="Rde6a45bd396b4f5f"/>
    <p:sldId xmlns:r="http://schemas.openxmlformats.org/officeDocument/2006/relationships" id="259" r:id="Rb55376b09a7849e8"/>
    <p:sldId xmlns:r="http://schemas.openxmlformats.org/officeDocument/2006/relationships" id="260" r:id="Rcd1ce7178afb4d68"/>
    <p:sldId xmlns:r="http://schemas.openxmlformats.org/officeDocument/2006/relationships" id="261" r:id="R56f3ec34ca5a4c2d"/>
    <p:sldId xmlns:r="http://schemas.openxmlformats.org/officeDocument/2006/relationships" id="262" r:id="R8bfe28104c854e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65d7a16f9455e" /><Relationship Type="http://schemas.openxmlformats.org/officeDocument/2006/relationships/slide" Target="/ppt/slides/slide1.xml" Id="R1fcd89b5f355451c" /><Relationship Type="http://schemas.openxmlformats.org/officeDocument/2006/relationships/slide" Target="/ppt/slides/slide2.xml" Id="Rced3e2f07b1f4351" /><Relationship Type="http://schemas.openxmlformats.org/officeDocument/2006/relationships/slide" Target="/ppt/slides/slide3.xml" Id="Rde6a45bd396b4f5f" /><Relationship Type="http://schemas.openxmlformats.org/officeDocument/2006/relationships/slide" Target="/ppt/slides/slide4.xml" Id="Rb55376b09a7849e8" /><Relationship Type="http://schemas.openxmlformats.org/officeDocument/2006/relationships/slide" Target="/ppt/slides/slide5.xml" Id="Rcd1ce7178afb4d68" /><Relationship Type="http://schemas.openxmlformats.org/officeDocument/2006/relationships/slide" Target="/ppt/slides/slide6.xml" Id="R56f3ec34ca5a4c2d" /><Relationship Type="http://schemas.openxmlformats.org/officeDocument/2006/relationships/slide" Target="/ppt/slides/slide7.xml" Id="R8bfe28104c854e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1b689a829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9d87f2f9a4be7" /><Relationship Type="http://schemas.openxmlformats.org/officeDocument/2006/relationships/theme" Target="/ppt/slideMasters/theme/theme1.xml" Id="R79b130d0e080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9d87f2f9a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8cebd139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d833bf205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22b32c74c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46fe6e4b241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9366c3fa24d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8b63f7bfd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1e6cacaf5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VICTORIA LINDBAK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LINDBAK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LINDBAK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LINDBAK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LINDBAK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LINDBAK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8 484 634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60 770 128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61 303 281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LINDBAK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ROSE DALGLEISH LINDBAK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LINDBAK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Victoria Dalgleish Lindbak, Dalbakkveien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822 876 102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LINDBAK AS</a:t>
            </a:r>
          </a:p>
        </p:txBody>
      </p:sp>
    </p:spTree>
  </p:cSld>
  <p:clrMapOvr>
    <a:masterClrMapping xmlns:a="http://schemas.openxmlformats.org/drawingml/2006/main"/>
  </p:clrMapOvr>
</p:sld>
</file>