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d3f59152dc44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fa5e13e0244326"/>
  </p:sldMasterIdLst>
  <p:sldIdLst>
    <p:sldId xmlns:r="http://schemas.openxmlformats.org/officeDocument/2006/relationships" id="256" r:id="R3d656882bb9d4aa2"/>
    <p:sldId xmlns:r="http://schemas.openxmlformats.org/officeDocument/2006/relationships" id="257" r:id="Rc090cafc814a4a1a"/>
    <p:sldId xmlns:r="http://schemas.openxmlformats.org/officeDocument/2006/relationships" id="258" r:id="R98ee8c13b4b64aca"/>
    <p:sldId xmlns:r="http://schemas.openxmlformats.org/officeDocument/2006/relationships" id="259" r:id="R2d6627add08f4a0a"/>
    <p:sldId xmlns:r="http://schemas.openxmlformats.org/officeDocument/2006/relationships" id="260" r:id="R17acfd4333e34580"/>
    <p:sldId xmlns:r="http://schemas.openxmlformats.org/officeDocument/2006/relationships" id="261" r:id="R69f94db7fa7545a9"/>
    <p:sldId xmlns:r="http://schemas.openxmlformats.org/officeDocument/2006/relationships" id="262" r:id="R483472bda4454d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a5e13e0244326" /><Relationship Type="http://schemas.openxmlformats.org/officeDocument/2006/relationships/slide" Target="/ppt/slides/slide1.xml" Id="R3d656882bb9d4aa2" /><Relationship Type="http://schemas.openxmlformats.org/officeDocument/2006/relationships/slide" Target="/ppt/slides/slide2.xml" Id="Rc090cafc814a4a1a" /><Relationship Type="http://schemas.openxmlformats.org/officeDocument/2006/relationships/slide" Target="/ppt/slides/slide3.xml" Id="R98ee8c13b4b64aca" /><Relationship Type="http://schemas.openxmlformats.org/officeDocument/2006/relationships/slide" Target="/ppt/slides/slide4.xml" Id="R2d6627add08f4a0a" /><Relationship Type="http://schemas.openxmlformats.org/officeDocument/2006/relationships/slide" Target="/ppt/slides/slide5.xml" Id="R17acfd4333e34580" /><Relationship Type="http://schemas.openxmlformats.org/officeDocument/2006/relationships/slide" Target="/ppt/slides/slide6.xml" Id="R69f94db7fa7545a9" /><Relationship Type="http://schemas.openxmlformats.org/officeDocument/2006/relationships/slide" Target="/ppt/slides/slide7.xml" Id="R483472bda4454d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bfe36c66f4a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4f6bbf7504425" /><Relationship Type="http://schemas.openxmlformats.org/officeDocument/2006/relationships/theme" Target="/ppt/slideMasters/theme/theme1.xml" Id="R94dac9337de648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f4f6bbf750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436c28a4747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20e9bbfa046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18e7d9f5941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d7b93dcd845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8c02d4a2248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0d07ee35442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3a789523a4c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INSURANCE AND PENSIONS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INSURANCE AND PENSIONS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118 733 772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52 677 037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168 438 799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EGW PENSION AND LIFE INSURANCE HOLD  –  54,6 %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VINGE HANSEN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VINGE HANSEN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EGW PENSION AND LIFE INSURANCE HOLD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VINGE HANSEN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822 983 502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