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dd6585c6a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61edf0e7f4e75"/>
  </p:sldMasterIdLst>
  <p:sldIdLst>
    <p:sldId xmlns:r="http://schemas.openxmlformats.org/officeDocument/2006/relationships" id="256" r:id="R81d89bb2d5484ed6"/>
    <p:sldId xmlns:r="http://schemas.openxmlformats.org/officeDocument/2006/relationships" id="257" r:id="R3b6b00f273ef4d5e"/>
    <p:sldId xmlns:r="http://schemas.openxmlformats.org/officeDocument/2006/relationships" id="258" r:id="R2e97992f0fd04944"/>
    <p:sldId xmlns:r="http://schemas.openxmlformats.org/officeDocument/2006/relationships" id="259" r:id="Re65a7b464dfc4f10"/>
    <p:sldId xmlns:r="http://schemas.openxmlformats.org/officeDocument/2006/relationships" id="260" r:id="R6c38f1ee043f477f"/>
    <p:sldId xmlns:r="http://schemas.openxmlformats.org/officeDocument/2006/relationships" id="261" r:id="R326a5f921612471c"/>
    <p:sldId xmlns:r="http://schemas.openxmlformats.org/officeDocument/2006/relationships" id="262" r:id="Rd1dddfd53f47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61edf0e7f4e75" /><Relationship Type="http://schemas.openxmlformats.org/officeDocument/2006/relationships/slide" Target="/ppt/slides/slide1.xml" Id="R81d89bb2d5484ed6" /><Relationship Type="http://schemas.openxmlformats.org/officeDocument/2006/relationships/slide" Target="/ppt/slides/slide2.xml" Id="R3b6b00f273ef4d5e" /><Relationship Type="http://schemas.openxmlformats.org/officeDocument/2006/relationships/slide" Target="/ppt/slides/slide3.xml" Id="R2e97992f0fd04944" /><Relationship Type="http://schemas.openxmlformats.org/officeDocument/2006/relationships/slide" Target="/ppt/slides/slide4.xml" Id="Re65a7b464dfc4f10" /><Relationship Type="http://schemas.openxmlformats.org/officeDocument/2006/relationships/slide" Target="/ppt/slides/slide5.xml" Id="R6c38f1ee043f477f" /><Relationship Type="http://schemas.openxmlformats.org/officeDocument/2006/relationships/slide" Target="/ppt/slides/slide6.xml" Id="R326a5f921612471c" /><Relationship Type="http://schemas.openxmlformats.org/officeDocument/2006/relationships/slide" Target="/ppt/slides/slide7.xml" Id="Rd1dddfd53f47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6e9e7044d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d27638f84258" /><Relationship Type="http://schemas.openxmlformats.org/officeDocument/2006/relationships/theme" Target="/ppt/slideMasters/theme/theme1.xml" Id="Re012b867ca89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dd27638f8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dd475a68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18918fc5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aa56145b3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cb3073ab9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4d7827bc8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91d36bf1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a94e544c3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