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4bf3b34ba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117976382434e"/>
  </p:sldMasterIdLst>
  <p:sldIdLst>
    <p:sldId xmlns:r="http://schemas.openxmlformats.org/officeDocument/2006/relationships" id="256" r:id="R9fc88550d28e44e0"/>
    <p:sldId xmlns:r="http://schemas.openxmlformats.org/officeDocument/2006/relationships" id="257" r:id="R7cd233f379174452"/>
    <p:sldId xmlns:r="http://schemas.openxmlformats.org/officeDocument/2006/relationships" id="258" r:id="Ref9c75e2f6f14d10"/>
    <p:sldId xmlns:r="http://schemas.openxmlformats.org/officeDocument/2006/relationships" id="259" r:id="Rb7f9de6d96ff4d3b"/>
    <p:sldId xmlns:r="http://schemas.openxmlformats.org/officeDocument/2006/relationships" id="260" r:id="Rc5f6745cdbe846d2"/>
    <p:sldId xmlns:r="http://schemas.openxmlformats.org/officeDocument/2006/relationships" id="261" r:id="Re7a3f31972614841"/>
    <p:sldId xmlns:r="http://schemas.openxmlformats.org/officeDocument/2006/relationships" id="262" r:id="R53263aeee33f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117976382434e" /><Relationship Type="http://schemas.openxmlformats.org/officeDocument/2006/relationships/slide" Target="/ppt/slides/slide1.xml" Id="R9fc88550d28e44e0" /><Relationship Type="http://schemas.openxmlformats.org/officeDocument/2006/relationships/slide" Target="/ppt/slides/slide2.xml" Id="R7cd233f379174452" /><Relationship Type="http://schemas.openxmlformats.org/officeDocument/2006/relationships/slide" Target="/ppt/slides/slide3.xml" Id="Ref9c75e2f6f14d10" /><Relationship Type="http://schemas.openxmlformats.org/officeDocument/2006/relationships/slide" Target="/ppt/slides/slide4.xml" Id="Rb7f9de6d96ff4d3b" /><Relationship Type="http://schemas.openxmlformats.org/officeDocument/2006/relationships/slide" Target="/ppt/slides/slide5.xml" Id="Rc5f6745cdbe846d2" /><Relationship Type="http://schemas.openxmlformats.org/officeDocument/2006/relationships/slide" Target="/ppt/slides/slide6.xml" Id="Re7a3f31972614841" /><Relationship Type="http://schemas.openxmlformats.org/officeDocument/2006/relationships/slide" Target="/ppt/slides/slide7.xml" Id="R53263aeee33f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551e095eb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913f20a044b9" /><Relationship Type="http://schemas.openxmlformats.org/officeDocument/2006/relationships/theme" Target="/ppt/slideMasters/theme/theme1.xml" Id="R459fa60a34b74c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b913f20a0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ac4b5192b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b70ad765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c691725e1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8917920a9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93f06c06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ecad2cefd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3c51cd03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14 172 203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823 191 022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