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1c6f42d0274e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10715bc9d143ee"/>
  </p:sldMasterIdLst>
  <p:sldIdLst>
    <p:sldId xmlns:r="http://schemas.openxmlformats.org/officeDocument/2006/relationships" id="256" r:id="R12c1641153054907"/>
    <p:sldId xmlns:r="http://schemas.openxmlformats.org/officeDocument/2006/relationships" id="257" r:id="R19d8366e0aae4570"/>
    <p:sldId xmlns:r="http://schemas.openxmlformats.org/officeDocument/2006/relationships" id="258" r:id="Ra03a12517abf4692"/>
    <p:sldId xmlns:r="http://schemas.openxmlformats.org/officeDocument/2006/relationships" id="259" r:id="Rbe7d10c632a64752"/>
    <p:sldId xmlns:r="http://schemas.openxmlformats.org/officeDocument/2006/relationships" id="260" r:id="Rd3b86f3456e343ac"/>
    <p:sldId xmlns:r="http://schemas.openxmlformats.org/officeDocument/2006/relationships" id="261" r:id="R05a977016b15477f"/>
    <p:sldId xmlns:r="http://schemas.openxmlformats.org/officeDocument/2006/relationships" id="262" r:id="Rc93cf9ba685044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10715bc9d143ee" /><Relationship Type="http://schemas.openxmlformats.org/officeDocument/2006/relationships/slide" Target="/ppt/slides/slide1.xml" Id="R12c1641153054907" /><Relationship Type="http://schemas.openxmlformats.org/officeDocument/2006/relationships/slide" Target="/ppt/slides/slide2.xml" Id="R19d8366e0aae4570" /><Relationship Type="http://schemas.openxmlformats.org/officeDocument/2006/relationships/slide" Target="/ppt/slides/slide3.xml" Id="Ra03a12517abf4692" /><Relationship Type="http://schemas.openxmlformats.org/officeDocument/2006/relationships/slide" Target="/ppt/slides/slide4.xml" Id="Rbe7d10c632a64752" /><Relationship Type="http://schemas.openxmlformats.org/officeDocument/2006/relationships/slide" Target="/ppt/slides/slide5.xml" Id="Rd3b86f3456e343ac" /><Relationship Type="http://schemas.openxmlformats.org/officeDocument/2006/relationships/slide" Target="/ppt/slides/slide6.xml" Id="R05a977016b15477f" /><Relationship Type="http://schemas.openxmlformats.org/officeDocument/2006/relationships/slide" Target="/ppt/slides/slide7.xml" Id="Rc93cf9ba685044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4c621a13754f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389cbe4364076" /><Relationship Type="http://schemas.openxmlformats.org/officeDocument/2006/relationships/theme" Target="/ppt/slideMasters/theme/theme1.xml" Id="Rd1e3d4ad1c6d40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a389cbe43640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5f60ffa2047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9bfb59e854c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e024ad56246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4b7bc3f0340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001082c8f48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5fde284334e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d11b62aeb4f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WERGELAND-HOLDING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WERGELAND-HOLDING AS ble etablert [år] og holder til i Dalsøyra.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−4 497 874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194 851 910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567 267 327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906 040 618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WHITE INVEST AS  –  60,8 %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ELWE INVEST AS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HELLANDSJØ LARS BJARNE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T.W INVEST AS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SIV HEGE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TERJE  –  2,9 %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Sløvågen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5960 Dalsøyra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823 265 522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