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d5ed4aa48242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9fce9e09b4785"/>
  </p:sldMasterIdLst>
  <p:sldIdLst>
    <p:sldId xmlns:r="http://schemas.openxmlformats.org/officeDocument/2006/relationships" id="256" r:id="Rfdf30dda25514464"/>
    <p:sldId xmlns:r="http://schemas.openxmlformats.org/officeDocument/2006/relationships" id="257" r:id="R80c465c9f869482f"/>
    <p:sldId xmlns:r="http://schemas.openxmlformats.org/officeDocument/2006/relationships" id="258" r:id="Rb19310be193044ed"/>
    <p:sldId xmlns:r="http://schemas.openxmlformats.org/officeDocument/2006/relationships" id="259" r:id="R9eff7da6519242e8"/>
    <p:sldId xmlns:r="http://schemas.openxmlformats.org/officeDocument/2006/relationships" id="260" r:id="R7e04bc26cfa7460b"/>
    <p:sldId xmlns:r="http://schemas.openxmlformats.org/officeDocument/2006/relationships" id="261" r:id="R6f56aa50b461428c"/>
    <p:sldId xmlns:r="http://schemas.openxmlformats.org/officeDocument/2006/relationships" id="262" r:id="R4e2fed5ecd27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9fce9e09b4785" /><Relationship Type="http://schemas.openxmlformats.org/officeDocument/2006/relationships/slide" Target="/ppt/slides/slide1.xml" Id="Rfdf30dda25514464" /><Relationship Type="http://schemas.openxmlformats.org/officeDocument/2006/relationships/slide" Target="/ppt/slides/slide2.xml" Id="R80c465c9f869482f" /><Relationship Type="http://schemas.openxmlformats.org/officeDocument/2006/relationships/slide" Target="/ppt/slides/slide3.xml" Id="Rb19310be193044ed" /><Relationship Type="http://schemas.openxmlformats.org/officeDocument/2006/relationships/slide" Target="/ppt/slides/slide4.xml" Id="R9eff7da6519242e8" /><Relationship Type="http://schemas.openxmlformats.org/officeDocument/2006/relationships/slide" Target="/ppt/slides/slide5.xml" Id="R7e04bc26cfa7460b" /><Relationship Type="http://schemas.openxmlformats.org/officeDocument/2006/relationships/slide" Target="/ppt/slides/slide6.xml" Id="R6f56aa50b461428c" /><Relationship Type="http://schemas.openxmlformats.org/officeDocument/2006/relationships/slide" Target="/ppt/slides/slide7.xml" Id="R4e2fed5ecd27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bf3a7a81244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130edef5c45b5" /><Relationship Type="http://schemas.openxmlformats.org/officeDocument/2006/relationships/theme" Target="/ppt/slideMasters/theme/theme1.xml" Id="R7ef317ea895345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b130edef5c45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3d60b7cf5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638c5ae84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28091bfea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0ee9d706e4d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9e8d293a9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8ab1e60604f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7eda2b97f49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61 129 026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18 143 191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18 519 966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17 428 947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28 861 458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GUDEVOLD JAN OTTAR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INGVE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NAUSTHELLER BJØRN MORTEN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JØNTVEDT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SOLHEIMSKRINGLA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Tullins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823 389 272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