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24d01c9ef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6153616904fac"/>
  </p:sldMasterIdLst>
  <p:sldIdLst>
    <p:sldId xmlns:r="http://schemas.openxmlformats.org/officeDocument/2006/relationships" id="256" r:id="R7ced50d95ec34485"/>
    <p:sldId xmlns:r="http://schemas.openxmlformats.org/officeDocument/2006/relationships" id="257" r:id="R099ee59376f94a32"/>
    <p:sldId xmlns:r="http://schemas.openxmlformats.org/officeDocument/2006/relationships" id="258" r:id="R20ed3d46b53847ac"/>
    <p:sldId xmlns:r="http://schemas.openxmlformats.org/officeDocument/2006/relationships" id="259" r:id="Ra19121fd509e4923"/>
    <p:sldId xmlns:r="http://schemas.openxmlformats.org/officeDocument/2006/relationships" id="260" r:id="R17b26ceff4cf4837"/>
    <p:sldId xmlns:r="http://schemas.openxmlformats.org/officeDocument/2006/relationships" id="261" r:id="Rf0934614a4a74431"/>
    <p:sldId xmlns:r="http://schemas.openxmlformats.org/officeDocument/2006/relationships" id="262" r:id="Rd89b3fefcb5a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6153616904fac" /><Relationship Type="http://schemas.openxmlformats.org/officeDocument/2006/relationships/slide" Target="/ppt/slides/slide1.xml" Id="R7ced50d95ec34485" /><Relationship Type="http://schemas.openxmlformats.org/officeDocument/2006/relationships/slide" Target="/ppt/slides/slide2.xml" Id="R099ee59376f94a32" /><Relationship Type="http://schemas.openxmlformats.org/officeDocument/2006/relationships/slide" Target="/ppt/slides/slide3.xml" Id="R20ed3d46b53847ac" /><Relationship Type="http://schemas.openxmlformats.org/officeDocument/2006/relationships/slide" Target="/ppt/slides/slide4.xml" Id="Ra19121fd509e4923" /><Relationship Type="http://schemas.openxmlformats.org/officeDocument/2006/relationships/slide" Target="/ppt/slides/slide5.xml" Id="R17b26ceff4cf4837" /><Relationship Type="http://schemas.openxmlformats.org/officeDocument/2006/relationships/slide" Target="/ppt/slides/slide6.xml" Id="Rf0934614a4a74431" /><Relationship Type="http://schemas.openxmlformats.org/officeDocument/2006/relationships/slide" Target="/ppt/slides/slide7.xml" Id="Rd89b3fefcb5a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41ead91f0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112964af4728" /><Relationship Type="http://schemas.openxmlformats.org/officeDocument/2006/relationships/theme" Target="/ppt/slideMasters/theme/theme1.xml" Id="R13ab985000d6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6112964af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3b41f7c8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731a4168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76ddaa7e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5474b89f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d78cff59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e6e0611e1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d6b54ba9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