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fd75cc83e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febdf61ac4d2d"/>
  </p:sldMasterIdLst>
  <p:sldIdLst>
    <p:sldId xmlns:r="http://schemas.openxmlformats.org/officeDocument/2006/relationships" id="256" r:id="Rfbc83a8774554a62"/>
    <p:sldId xmlns:r="http://schemas.openxmlformats.org/officeDocument/2006/relationships" id="257" r:id="R3df7a36a28b34a14"/>
    <p:sldId xmlns:r="http://schemas.openxmlformats.org/officeDocument/2006/relationships" id="258" r:id="R69b794dc47d74703"/>
    <p:sldId xmlns:r="http://schemas.openxmlformats.org/officeDocument/2006/relationships" id="259" r:id="R6cf5bba9fba04460"/>
    <p:sldId xmlns:r="http://schemas.openxmlformats.org/officeDocument/2006/relationships" id="260" r:id="Ra95991b8b9d145b2"/>
    <p:sldId xmlns:r="http://schemas.openxmlformats.org/officeDocument/2006/relationships" id="261" r:id="Rd9b0b4770fff432f"/>
    <p:sldId xmlns:r="http://schemas.openxmlformats.org/officeDocument/2006/relationships" id="262" r:id="R7b47203793a8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febdf61ac4d2d" /><Relationship Type="http://schemas.openxmlformats.org/officeDocument/2006/relationships/slide" Target="/ppt/slides/slide1.xml" Id="Rfbc83a8774554a62" /><Relationship Type="http://schemas.openxmlformats.org/officeDocument/2006/relationships/slide" Target="/ppt/slides/slide2.xml" Id="R3df7a36a28b34a14" /><Relationship Type="http://schemas.openxmlformats.org/officeDocument/2006/relationships/slide" Target="/ppt/slides/slide3.xml" Id="R69b794dc47d74703" /><Relationship Type="http://schemas.openxmlformats.org/officeDocument/2006/relationships/slide" Target="/ppt/slides/slide4.xml" Id="R6cf5bba9fba04460" /><Relationship Type="http://schemas.openxmlformats.org/officeDocument/2006/relationships/slide" Target="/ppt/slides/slide5.xml" Id="Ra95991b8b9d145b2" /><Relationship Type="http://schemas.openxmlformats.org/officeDocument/2006/relationships/slide" Target="/ppt/slides/slide6.xml" Id="Rd9b0b4770fff432f" /><Relationship Type="http://schemas.openxmlformats.org/officeDocument/2006/relationships/slide" Target="/ppt/slides/slide7.xml" Id="R7b47203793a8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b1733a367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1e004ded4258" /><Relationship Type="http://schemas.openxmlformats.org/officeDocument/2006/relationships/theme" Target="/ppt/slideMasters/theme/theme1.xml" Id="Rfdbfbc11cc15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d1e004ded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52660414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d8666e3a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3c5c7588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6924a183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09215566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7adce94d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c9f29273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TRORAN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8 831 739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LEINAN 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VILHELM 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Tolgenslivei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823 490 992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