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eae0e1403a4c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2359e34f414f0a"/>
  </p:sldMasterIdLst>
  <p:sldIdLst>
    <p:sldId xmlns:r="http://schemas.openxmlformats.org/officeDocument/2006/relationships" id="256" r:id="R8c8c53be76b84f85"/>
    <p:sldId xmlns:r="http://schemas.openxmlformats.org/officeDocument/2006/relationships" id="257" r:id="R2714a559ea0247d3"/>
    <p:sldId xmlns:r="http://schemas.openxmlformats.org/officeDocument/2006/relationships" id="258" r:id="Rd6aaf7b8250e4c85"/>
    <p:sldId xmlns:r="http://schemas.openxmlformats.org/officeDocument/2006/relationships" id="259" r:id="R8cb0ea81d8ce4722"/>
    <p:sldId xmlns:r="http://schemas.openxmlformats.org/officeDocument/2006/relationships" id="260" r:id="R3db0c262cf8544c4"/>
    <p:sldId xmlns:r="http://schemas.openxmlformats.org/officeDocument/2006/relationships" id="261" r:id="R23e69314434f4b60"/>
    <p:sldId xmlns:r="http://schemas.openxmlformats.org/officeDocument/2006/relationships" id="262" r:id="R9939cfa8565642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2359e34f414f0a" /><Relationship Type="http://schemas.openxmlformats.org/officeDocument/2006/relationships/slide" Target="/ppt/slides/slide1.xml" Id="R8c8c53be76b84f85" /><Relationship Type="http://schemas.openxmlformats.org/officeDocument/2006/relationships/slide" Target="/ppt/slides/slide2.xml" Id="R2714a559ea0247d3" /><Relationship Type="http://schemas.openxmlformats.org/officeDocument/2006/relationships/slide" Target="/ppt/slides/slide3.xml" Id="Rd6aaf7b8250e4c85" /><Relationship Type="http://schemas.openxmlformats.org/officeDocument/2006/relationships/slide" Target="/ppt/slides/slide4.xml" Id="R8cb0ea81d8ce4722" /><Relationship Type="http://schemas.openxmlformats.org/officeDocument/2006/relationships/slide" Target="/ppt/slides/slide5.xml" Id="R3db0c262cf8544c4" /><Relationship Type="http://schemas.openxmlformats.org/officeDocument/2006/relationships/slide" Target="/ppt/slides/slide6.xml" Id="R23e69314434f4b60" /><Relationship Type="http://schemas.openxmlformats.org/officeDocument/2006/relationships/slide" Target="/ppt/slides/slide7.xml" Id="R9939cfa8565642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606da111c247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d617c2dfb497f" /><Relationship Type="http://schemas.openxmlformats.org/officeDocument/2006/relationships/theme" Target="/ppt/slideMasters/theme/theme1.xml" Id="R30a4c9c9f6f04c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2d617c2dfb49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96c2689ed48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3f0c15fdf4e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89c7a082647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71f1df3514c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81f5343c446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45a3cbc1d4d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0b8b84ec645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CHIP MIDCO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MIDCO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 MIDCO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MIDCO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MIDCO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MIDCO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630 207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1 366 289 932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1 366 975 886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MIDCO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 TOPCO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MIDCO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823 807 732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MIDCO AS</a:t>
            </a:r>
          </a:p>
        </p:txBody>
      </p:sp>
    </p:spTree>
  </p:cSld>
  <p:clrMapOvr>
    <a:masterClrMapping xmlns:a="http://schemas.openxmlformats.org/drawingml/2006/main"/>
  </p:clrMapOvr>
</p:sld>
</file>