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6f53586b3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162e1c2e44e90"/>
  </p:sldMasterIdLst>
  <p:sldIdLst>
    <p:sldId xmlns:r="http://schemas.openxmlformats.org/officeDocument/2006/relationships" id="256" r:id="Rcda7e42f408b4f45"/>
    <p:sldId xmlns:r="http://schemas.openxmlformats.org/officeDocument/2006/relationships" id="257" r:id="Rc4deb4d6fed94e05"/>
    <p:sldId xmlns:r="http://schemas.openxmlformats.org/officeDocument/2006/relationships" id="258" r:id="R6061375c53a94e0f"/>
    <p:sldId xmlns:r="http://schemas.openxmlformats.org/officeDocument/2006/relationships" id="259" r:id="R9b02c2127ff0473e"/>
    <p:sldId xmlns:r="http://schemas.openxmlformats.org/officeDocument/2006/relationships" id="260" r:id="R8117a268c4bd4100"/>
    <p:sldId xmlns:r="http://schemas.openxmlformats.org/officeDocument/2006/relationships" id="261" r:id="R888819113e4a43ea"/>
    <p:sldId xmlns:r="http://schemas.openxmlformats.org/officeDocument/2006/relationships" id="262" r:id="R97e4a4f120e84f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162e1c2e44e90" /><Relationship Type="http://schemas.openxmlformats.org/officeDocument/2006/relationships/slide" Target="/ppt/slides/slide1.xml" Id="Rcda7e42f408b4f45" /><Relationship Type="http://schemas.openxmlformats.org/officeDocument/2006/relationships/slide" Target="/ppt/slides/slide2.xml" Id="Rc4deb4d6fed94e05" /><Relationship Type="http://schemas.openxmlformats.org/officeDocument/2006/relationships/slide" Target="/ppt/slides/slide3.xml" Id="R6061375c53a94e0f" /><Relationship Type="http://schemas.openxmlformats.org/officeDocument/2006/relationships/slide" Target="/ppt/slides/slide4.xml" Id="R9b02c2127ff0473e" /><Relationship Type="http://schemas.openxmlformats.org/officeDocument/2006/relationships/slide" Target="/ppt/slides/slide5.xml" Id="R8117a268c4bd4100" /><Relationship Type="http://schemas.openxmlformats.org/officeDocument/2006/relationships/slide" Target="/ppt/slides/slide6.xml" Id="R888819113e4a43ea" /><Relationship Type="http://schemas.openxmlformats.org/officeDocument/2006/relationships/slide" Target="/ppt/slides/slide7.xml" Id="R97e4a4f120e84f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6ea972462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bcd8b132b48f1" /><Relationship Type="http://schemas.openxmlformats.org/officeDocument/2006/relationships/theme" Target="/ppt/slideMasters/theme/theme1.xml" Id="R4045663318ae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bcd8b132b48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c23dfe9c42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fb1c6c53a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703fa2ce1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6e420899c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8dc135765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f7e5e481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c499bf3a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257 891 816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222 841 443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1 220 790 366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