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f532f1d28547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5bf45558624a4c"/>
  </p:sldMasterIdLst>
  <p:sldIdLst>
    <p:sldId xmlns:r="http://schemas.openxmlformats.org/officeDocument/2006/relationships" id="256" r:id="Rba296881dfb7411b"/>
    <p:sldId xmlns:r="http://schemas.openxmlformats.org/officeDocument/2006/relationships" id="257" r:id="R15acc5a5d52447c1"/>
    <p:sldId xmlns:r="http://schemas.openxmlformats.org/officeDocument/2006/relationships" id="258" r:id="R50a13152bf844ee6"/>
    <p:sldId xmlns:r="http://schemas.openxmlformats.org/officeDocument/2006/relationships" id="259" r:id="Rdbc410be48a84f4c"/>
    <p:sldId xmlns:r="http://schemas.openxmlformats.org/officeDocument/2006/relationships" id="260" r:id="R2c55a7bb3afd45d3"/>
    <p:sldId xmlns:r="http://schemas.openxmlformats.org/officeDocument/2006/relationships" id="261" r:id="R8251424c9cee4f91"/>
    <p:sldId xmlns:r="http://schemas.openxmlformats.org/officeDocument/2006/relationships" id="262" r:id="Rf457a1f1a77d4b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5bf45558624a4c" /><Relationship Type="http://schemas.openxmlformats.org/officeDocument/2006/relationships/slide" Target="/ppt/slides/slide1.xml" Id="Rba296881dfb7411b" /><Relationship Type="http://schemas.openxmlformats.org/officeDocument/2006/relationships/slide" Target="/ppt/slides/slide2.xml" Id="R15acc5a5d52447c1" /><Relationship Type="http://schemas.openxmlformats.org/officeDocument/2006/relationships/slide" Target="/ppt/slides/slide3.xml" Id="R50a13152bf844ee6" /><Relationship Type="http://schemas.openxmlformats.org/officeDocument/2006/relationships/slide" Target="/ppt/slides/slide4.xml" Id="Rdbc410be48a84f4c" /><Relationship Type="http://schemas.openxmlformats.org/officeDocument/2006/relationships/slide" Target="/ppt/slides/slide5.xml" Id="R2c55a7bb3afd45d3" /><Relationship Type="http://schemas.openxmlformats.org/officeDocument/2006/relationships/slide" Target="/ppt/slides/slide6.xml" Id="R8251424c9cee4f91" /><Relationship Type="http://schemas.openxmlformats.org/officeDocument/2006/relationships/slide" Target="/ppt/slides/slide7.xml" Id="Rf457a1f1a77d4b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4ffff84a9f43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d846bb62e44f6" /><Relationship Type="http://schemas.openxmlformats.org/officeDocument/2006/relationships/theme" Target="/ppt/slideMasters/theme/theme1.xml" Id="R80e95665610947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9d846bb62e44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18cea6d2249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5a023521c4a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7ee2250364f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6fdea7d5d44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29d16a24a45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2f706b8444f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e406efc694f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RASKPÅFOTEN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RASKPÅFOTEN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RASKPÅFOTEN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RASKPÅFOTEN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RASKPÅFOTEN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RASKPÅFOTEN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3 359 384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558 493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808 946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3 164 966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3 892 349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RASKPÅFOTEN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BØRKJA INGEBRIGTSEN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RASKPÅFOTEN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Eikeveien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824 018 022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RASKPÅFOTEN AS</a:t>
            </a:r>
          </a:p>
        </p:txBody>
      </p:sp>
    </p:spTree>
  </p:cSld>
  <p:clrMapOvr>
    <a:masterClrMapping xmlns:a="http://schemas.openxmlformats.org/drawingml/2006/main"/>
  </p:clrMapOvr>
</p:sld>
</file>