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0123f0e8e849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621cbb5ea24dd4"/>
  </p:sldMasterIdLst>
  <p:sldIdLst>
    <p:sldId xmlns:r="http://schemas.openxmlformats.org/officeDocument/2006/relationships" id="256" r:id="R345517924bd84d65"/>
    <p:sldId xmlns:r="http://schemas.openxmlformats.org/officeDocument/2006/relationships" id="257" r:id="R46f8000664484520"/>
    <p:sldId xmlns:r="http://schemas.openxmlformats.org/officeDocument/2006/relationships" id="258" r:id="Rb8a3bc328dd7428e"/>
    <p:sldId xmlns:r="http://schemas.openxmlformats.org/officeDocument/2006/relationships" id="259" r:id="R6a63a9d2131c463e"/>
    <p:sldId xmlns:r="http://schemas.openxmlformats.org/officeDocument/2006/relationships" id="260" r:id="Rdc0b1896ac2b4253"/>
    <p:sldId xmlns:r="http://schemas.openxmlformats.org/officeDocument/2006/relationships" id="261" r:id="R3efe7b9fff7b4af8"/>
    <p:sldId xmlns:r="http://schemas.openxmlformats.org/officeDocument/2006/relationships" id="262" r:id="R55b78f1ba17240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21cbb5ea24dd4" /><Relationship Type="http://schemas.openxmlformats.org/officeDocument/2006/relationships/slide" Target="/ppt/slides/slide1.xml" Id="R345517924bd84d65" /><Relationship Type="http://schemas.openxmlformats.org/officeDocument/2006/relationships/slide" Target="/ppt/slides/slide2.xml" Id="R46f8000664484520" /><Relationship Type="http://schemas.openxmlformats.org/officeDocument/2006/relationships/slide" Target="/ppt/slides/slide3.xml" Id="Rb8a3bc328dd7428e" /><Relationship Type="http://schemas.openxmlformats.org/officeDocument/2006/relationships/slide" Target="/ppt/slides/slide4.xml" Id="R6a63a9d2131c463e" /><Relationship Type="http://schemas.openxmlformats.org/officeDocument/2006/relationships/slide" Target="/ppt/slides/slide5.xml" Id="Rdc0b1896ac2b4253" /><Relationship Type="http://schemas.openxmlformats.org/officeDocument/2006/relationships/slide" Target="/ppt/slides/slide6.xml" Id="R3efe7b9fff7b4af8" /><Relationship Type="http://schemas.openxmlformats.org/officeDocument/2006/relationships/slide" Target="/ppt/slides/slide7.xml" Id="R55b78f1ba17240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8065e3ec542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dbcf6859944a1" /><Relationship Type="http://schemas.openxmlformats.org/officeDocument/2006/relationships/theme" Target="/ppt/slideMasters/theme/theme1.xml" Id="R23743726672c42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7dbcf6859944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4078a102c48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bc850addf43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0e1952bad4b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12488b7284f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f30868ef643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c36716eed46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29aa895c648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YDSTEBO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YDSTEBO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7 929 045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9 447 410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YDSTEBØ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Dues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824 061 742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