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e0b25db94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0a9cdda4d49e6"/>
  </p:sldMasterIdLst>
  <p:sldIdLst>
    <p:sldId xmlns:r="http://schemas.openxmlformats.org/officeDocument/2006/relationships" id="256" r:id="R410364926cd3463e"/>
    <p:sldId xmlns:r="http://schemas.openxmlformats.org/officeDocument/2006/relationships" id="257" r:id="Rc1fd1b645f764a14"/>
    <p:sldId xmlns:r="http://schemas.openxmlformats.org/officeDocument/2006/relationships" id="258" r:id="R63ceffaac789409d"/>
    <p:sldId xmlns:r="http://schemas.openxmlformats.org/officeDocument/2006/relationships" id="259" r:id="Rcf55b69d931c4da0"/>
    <p:sldId xmlns:r="http://schemas.openxmlformats.org/officeDocument/2006/relationships" id="260" r:id="R6e26c9c39f394f18"/>
    <p:sldId xmlns:r="http://schemas.openxmlformats.org/officeDocument/2006/relationships" id="261" r:id="R7bf99b69e8ab4e71"/>
    <p:sldId xmlns:r="http://schemas.openxmlformats.org/officeDocument/2006/relationships" id="262" r:id="R19f6df1d865c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0a9cdda4d49e6" /><Relationship Type="http://schemas.openxmlformats.org/officeDocument/2006/relationships/slide" Target="/ppt/slides/slide1.xml" Id="R410364926cd3463e" /><Relationship Type="http://schemas.openxmlformats.org/officeDocument/2006/relationships/slide" Target="/ppt/slides/slide2.xml" Id="Rc1fd1b645f764a14" /><Relationship Type="http://schemas.openxmlformats.org/officeDocument/2006/relationships/slide" Target="/ppt/slides/slide3.xml" Id="R63ceffaac789409d" /><Relationship Type="http://schemas.openxmlformats.org/officeDocument/2006/relationships/slide" Target="/ppt/slides/slide4.xml" Id="Rcf55b69d931c4da0" /><Relationship Type="http://schemas.openxmlformats.org/officeDocument/2006/relationships/slide" Target="/ppt/slides/slide5.xml" Id="R6e26c9c39f394f18" /><Relationship Type="http://schemas.openxmlformats.org/officeDocument/2006/relationships/slide" Target="/ppt/slides/slide6.xml" Id="R7bf99b69e8ab4e71" /><Relationship Type="http://schemas.openxmlformats.org/officeDocument/2006/relationships/slide" Target="/ppt/slides/slide7.xml" Id="R19f6df1d865c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8e7ae822b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4bda43a444bea" /><Relationship Type="http://schemas.openxmlformats.org/officeDocument/2006/relationships/theme" Target="/ppt/slideMasters/theme/theme1.xml" Id="Raffe9c066a25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4bda43a44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52e1d744b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b6a220b1f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aa6f54c32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7d970efb949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79e05171f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5f97c0f8141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64176b535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4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1 314 479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2 340 394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SAMUELSEN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824 379 432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