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3c723f7c849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7eca081b574578"/>
  </p:sldMasterIdLst>
  <p:sldIdLst>
    <p:sldId xmlns:r="http://schemas.openxmlformats.org/officeDocument/2006/relationships" id="256" r:id="R256655e6ffb649f9"/>
    <p:sldId xmlns:r="http://schemas.openxmlformats.org/officeDocument/2006/relationships" id="257" r:id="Ra97d952ab0c8482d"/>
    <p:sldId xmlns:r="http://schemas.openxmlformats.org/officeDocument/2006/relationships" id="258" r:id="R9e7b47ec0ce64eea"/>
    <p:sldId xmlns:r="http://schemas.openxmlformats.org/officeDocument/2006/relationships" id="259" r:id="R47b4ca6cb67b422d"/>
    <p:sldId xmlns:r="http://schemas.openxmlformats.org/officeDocument/2006/relationships" id="260" r:id="R1ead70e309dd4249"/>
    <p:sldId xmlns:r="http://schemas.openxmlformats.org/officeDocument/2006/relationships" id="261" r:id="Rc26523e99aa84873"/>
    <p:sldId xmlns:r="http://schemas.openxmlformats.org/officeDocument/2006/relationships" id="262" r:id="R3b747332d6ac43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eca081b574578" /><Relationship Type="http://schemas.openxmlformats.org/officeDocument/2006/relationships/slide" Target="/ppt/slides/slide1.xml" Id="R256655e6ffb649f9" /><Relationship Type="http://schemas.openxmlformats.org/officeDocument/2006/relationships/slide" Target="/ppt/slides/slide2.xml" Id="Ra97d952ab0c8482d" /><Relationship Type="http://schemas.openxmlformats.org/officeDocument/2006/relationships/slide" Target="/ppt/slides/slide3.xml" Id="R9e7b47ec0ce64eea" /><Relationship Type="http://schemas.openxmlformats.org/officeDocument/2006/relationships/slide" Target="/ppt/slides/slide4.xml" Id="R47b4ca6cb67b422d" /><Relationship Type="http://schemas.openxmlformats.org/officeDocument/2006/relationships/slide" Target="/ppt/slides/slide5.xml" Id="R1ead70e309dd4249" /><Relationship Type="http://schemas.openxmlformats.org/officeDocument/2006/relationships/slide" Target="/ppt/slides/slide6.xml" Id="Rc26523e99aa84873" /><Relationship Type="http://schemas.openxmlformats.org/officeDocument/2006/relationships/slide" Target="/ppt/slides/slide7.xml" Id="R3b747332d6ac43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37573a7a2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dec8a95d40c9" /><Relationship Type="http://schemas.openxmlformats.org/officeDocument/2006/relationships/theme" Target="/ppt/slideMasters/theme/theme1.xml" Id="Rfa437ae0aa2349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0dec8a95d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eeafdfb79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59715a434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8bb890e3843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b49f7616f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5e183c0644b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7b1c63809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3adb159ba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VALODDO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VALODDO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5 945 707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6 227 644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ODD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Helgevold Holding AS, Saudavegen 5772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824 382 212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VALODDO INVEST AS</a:t>
            </a:r>
          </a:p>
        </p:txBody>
      </p:sp>
    </p:spTree>
  </p:cSld>
  <p:clrMapOvr>
    <a:masterClrMapping xmlns:a="http://schemas.openxmlformats.org/drawingml/2006/main"/>
  </p:clrMapOvr>
</p:sld>
</file>