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bc7a6f5ba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35f24cdd62457d"/>
  </p:sldMasterIdLst>
  <p:sldIdLst>
    <p:sldId xmlns:r="http://schemas.openxmlformats.org/officeDocument/2006/relationships" id="256" r:id="Rda7bf1223b1f46cd"/>
    <p:sldId xmlns:r="http://schemas.openxmlformats.org/officeDocument/2006/relationships" id="257" r:id="R6a13bacec0db475c"/>
    <p:sldId xmlns:r="http://schemas.openxmlformats.org/officeDocument/2006/relationships" id="258" r:id="R1f637d3c1a7b4a7c"/>
    <p:sldId xmlns:r="http://schemas.openxmlformats.org/officeDocument/2006/relationships" id="259" r:id="R479de56c42944d45"/>
    <p:sldId xmlns:r="http://schemas.openxmlformats.org/officeDocument/2006/relationships" id="260" r:id="R736ad39d207a4ea7"/>
    <p:sldId xmlns:r="http://schemas.openxmlformats.org/officeDocument/2006/relationships" id="261" r:id="Rc459b2a5c12f4e3f"/>
    <p:sldId xmlns:r="http://schemas.openxmlformats.org/officeDocument/2006/relationships" id="262" r:id="Rada1a58caeea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5f24cdd62457d" /><Relationship Type="http://schemas.openxmlformats.org/officeDocument/2006/relationships/slide" Target="/ppt/slides/slide1.xml" Id="Rda7bf1223b1f46cd" /><Relationship Type="http://schemas.openxmlformats.org/officeDocument/2006/relationships/slide" Target="/ppt/slides/slide2.xml" Id="R6a13bacec0db475c" /><Relationship Type="http://schemas.openxmlformats.org/officeDocument/2006/relationships/slide" Target="/ppt/slides/slide3.xml" Id="R1f637d3c1a7b4a7c" /><Relationship Type="http://schemas.openxmlformats.org/officeDocument/2006/relationships/slide" Target="/ppt/slides/slide4.xml" Id="R479de56c42944d45" /><Relationship Type="http://schemas.openxmlformats.org/officeDocument/2006/relationships/slide" Target="/ppt/slides/slide5.xml" Id="R736ad39d207a4ea7" /><Relationship Type="http://schemas.openxmlformats.org/officeDocument/2006/relationships/slide" Target="/ppt/slides/slide6.xml" Id="Rc459b2a5c12f4e3f" /><Relationship Type="http://schemas.openxmlformats.org/officeDocument/2006/relationships/slide" Target="/ppt/slides/slide7.xml" Id="Rada1a58caeea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f254500c9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6f462eefb4913" /><Relationship Type="http://schemas.openxmlformats.org/officeDocument/2006/relationships/theme" Target="/ppt/slideMasters/theme/theme1.xml" Id="R78a25b22f38f40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6f462eefb49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d8ed6b2cc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66fcd77bb40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33517f7d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c4ac16e43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c24fd7f82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3711559e042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b8ce96cfc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DALSNØ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1 304 760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SNØRTELAND OLAV DALTVEIT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Snørteland, Wessels gate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824 708 312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