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d359964e5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27a9119814393"/>
  </p:sldMasterIdLst>
  <p:sldIdLst>
    <p:sldId xmlns:r="http://schemas.openxmlformats.org/officeDocument/2006/relationships" id="256" r:id="R16f8838d45584a36"/>
    <p:sldId xmlns:r="http://schemas.openxmlformats.org/officeDocument/2006/relationships" id="257" r:id="R90d2ea8d368141fb"/>
    <p:sldId xmlns:r="http://schemas.openxmlformats.org/officeDocument/2006/relationships" id="258" r:id="Rbe5e3fc7043348b5"/>
    <p:sldId xmlns:r="http://schemas.openxmlformats.org/officeDocument/2006/relationships" id="259" r:id="R355b62d917f74bca"/>
    <p:sldId xmlns:r="http://schemas.openxmlformats.org/officeDocument/2006/relationships" id="260" r:id="R653a5918c5464dbe"/>
    <p:sldId xmlns:r="http://schemas.openxmlformats.org/officeDocument/2006/relationships" id="261" r:id="Rfe16e79773294c3f"/>
    <p:sldId xmlns:r="http://schemas.openxmlformats.org/officeDocument/2006/relationships" id="262" r:id="Rc07b41d2ecfa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27a9119814393" /><Relationship Type="http://schemas.openxmlformats.org/officeDocument/2006/relationships/slide" Target="/ppt/slides/slide1.xml" Id="R16f8838d45584a36" /><Relationship Type="http://schemas.openxmlformats.org/officeDocument/2006/relationships/slide" Target="/ppt/slides/slide2.xml" Id="R90d2ea8d368141fb" /><Relationship Type="http://schemas.openxmlformats.org/officeDocument/2006/relationships/slide" Target="/ppt/slides/slide3.xml" Id="Rbe5e3fc7043348b5" /><Relationship Type="http://schemas.openxmlformats.org/officeDocument/2006/relationships/slide" Target="/ppt/slides/slide4.xml" Id="R355b62d917f74bca" /><Relationship Type="http://schemas.openxmlformats.org/officeDocument/2006/relationships/slide" Target="/ppt/slides/slide5.xml" Id="R653a5918c5464dbe" /><Relationship Type="http://schemas.openxmlformats.org/officeDocument/2006/relationships/slide" Target="/ppt/slides/slide6.xml" Id="Rfe16e79773294c3f" /><Relationship Type="http://schemas.openxmlformats.org/officeDocument/2006/relationships/slide" Target="/ppt/slides/slide7.xml" Id="Rc07b41d2ecfa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be33e6cf8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c98475a334a58" /><Relationship Type="http://schemas.openxmlformats.org/officeDocument/2006/relationships/theme" Target="/ppt/slideMasters/theme/theme1.xml" Id="Rf3adf3460b77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c98475a33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4fee118d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87583bb6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7ae4f93b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b2ad4026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ba27a7f5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bb4c487d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58c556141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51 267 688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789 436 914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1 190 450 934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824 783 802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