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c8d04c1a3444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da5568cceb43d7"/>
  </p:sldMasterIdLst>
  <p:sldIdLst>
    <p:sldId xmlns:r="http://schemas.openxmlformats.org/officeDocument/2006/relationships" id="256" r:id="R5795b031c8784978"/>
    <p:sldId xmlns:r="http://schemas.openxmlformats.org/officeDocument/2006/relationships" id="257" r:id="R6ec431caf4ef4494"/>
    <p:sldId xmlns:r="http://schemas.openxmlformats.org/officeDocument/2006/relationships" id="258" r:id="R7f213e7696fb4b21"/>
    <p:sldId xmlns:r="http://schemas.openxmlformats.org/officeDocument/2006/relationships" id="259" r:id="R1eed728c1d0d4e33"/>
    <p:sldId xmlns:r="http://schemas.openxmlformats.org/officeDocument/2006/relationships" id="260" r:id="Rf49239bc822145ed"/>
    <p:sldId xmlns:r="http://schemas.openxmlformats.org/officeDocument/2006/relationships" id="261" r:id="Ra721e17ecb044684"/>
    <p:sldId xmlns:r="http://schemas.openxmlformats.org/officeDocument/2006/relationships" id="262" r:id="Ra8b692f284a14d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da5568cceb43d7" /><Relationship Type="http://schemas.openxmlformats.org/officeDocument/2006/relationships/slide" Target="/ppt/slides/slide1.xml" Id="R5795b031c8784978" /><Relationship Type="http://schemas.openxmlformats.org/officeDocument/2006/relationships/slide" Target="/ppt/slides/slide2.xml" Id="R6ec431caf4ef4494" /><Relationship Type="http://schemas.openxmlformats.org/officeDocument/2006/relationships/slide" Target="/ppt/slides/slide3.xml" Id="R7f213e7696fb4b21" /><Relationship Type="http://schemas.openxmlformats.org/officeDocument/2006/relationships/slide" Target="/ppt/slides/slide4.xml" Id="R1eed728c1d0d4e33" /><Relationship Type="http://schemas.openxmlformats.org/officeDocument/2006/relationships/slide" Target="/ppt/slides/slide5.xml" Id="Rf49239bc822145ed" /><Relationship Type="http://schemas.openxmlformats.org/officeDocument/2006/relationships/slide" Target="/ppt/slides/slide6.xml" Id="Ra721e17ecb044684" /><Relationship Type="http://schemas.openxmlformats.org/officeDocument/2006/relationships/slide" Target="/ppt/slides/slide7.xml" Id="Ra8b692f284a14d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5b12314c764c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cf6a92d1747be" /><Relationship Type="http://schemas.openxmlformats.org/officeDocument/2006/relationships/theme" Target="/ppt/slideMasters/theme/theme1.xml" Id="Rba5295b9e7bf49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acf6a92d1747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21a717a3a4c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9e506e9b948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6103c83a54a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e11bdfcd94b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bde26477c40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10025adb146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c69c3551544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BH INVESTMENTS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BH INVESTMENTS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3 207 013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8 288 914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8 312 335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HAAKON STEIVE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Bjørn Haakon Steive, Anton Schjøths gate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824 884 412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 INVESTMENTS AS</a:t>
            </a:r>
          </a:p>
        </p:txBody>
      </p:sp>
    </p:spTree>
  </p:cSld>
  <p:clrMapOvr>
    <a:masterClrMapping xmlns:a="http://schemas.openxmlformats.org/drawingml/2006/main"/>
  </p:clrMapOvr>
</p:sld>
</file>