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a38cb61a1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fc4d61d7b46e4"/>
  </p:sldMasterIdLst>
  <p:sldIdLst>
    <p:sldId xmlns:r="http://schemas.openxmlformats.org/officeDocument/2006/relationships" id="256" r:id="R35b48fb153094157"/>
    <p:sldId xmlns:r="http://schemas.openxmlformats.org/officeDocument/2006/relationships" id="257" r:id="Re9b4e29eeaac42db"/>
    <p:sldId xmlns:r="http://schemas.openxmlformats.org/officeDocument/2006/relationships" id="258" r:id="R49eb861f82e64c85"/>
    <p:sldId xmlns:r="http://schemas.openxmlformats.org/officeDocument/2006/relationships" id="259" r:id="R6beb0e78479347d4"/>
    <p:sldId xmlns:r="http://schemas.openxmlformats.org/officeDocument/2006/relationships" id="260" r:id="Rc8e452b277734275"/>
    <p:sldId xmlns:r="http://schemas.openxmlformats.org/officeDocument/2006/relationships" id="261" r:id="R33e29722dcb7426b"/>
    <p:sldId xmlns:r="http://schemas.openxmlformats.org/officeDocument/2006/relationships" id="262" r:id="R408b06a55b12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fc4d61d7b46e4" /><Relationship Type="http://schemas.openxmlformats.org/officeDocument/2006/relationships/slide" Target="/ppt/slides/slide1.xml" Id="R35b48fb153094157" /><Relationship Type="http://schemas.openxmlformats.org/officeDocument/2006/relationships/slide" Target="/ppt/slides/slide2.xml" Id="Re9b4e29eeaac42db" /><Relationship Type="http://schemas.openxmlformats.org/officeDocument/2006/relationships/slide" Target="/ppt/slides/slide3.xml" Id="R49eb861f82e64c85" /><Relationship Type="http://schemas.openxmlformats.org/officeDocument/2006/relationships/slide" Target="/ppt/slides/slide4.xml" Id="R6beb0e78479347d4" /><Relationship Type="http://schemas.openxmlformats.org/officeDocument/2006/relationships/slide" Target="/ppt/slides/slide5.xml" Id="Rc8e452b277734275" /><Relationship Type="http://schemas.openxmlformats.org/officeDocument/2006/relationships/slide" Target="/ppt/slides/slide6.xml" Id="R33e29722dcb7426b" /><Relationship Type="http://schemas.openxmlformats.org/officeDocument/2006/relationships/slide" Target="/ppt/slides/slide7.xml" Id="R408b06a55b12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facf6051e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fc9a44c441aa" /><Relationship Type="http://schemas.openxmlformats.org/officeDocument/2006/relationships/theme" Target="/ppt/slideMasters/theme/theme1.xml" Id="R3dcb59ef78a4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ffc9a44c4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9728b5f0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1eeb80fb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24539dca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8d60b69a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cd7a5fcf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a2689832c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379478e2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