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2eaa916e0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856a788fe412c"/>
  </p:sldMasterIdLst>
  <p:sldIdLst>
    <p:sldId xmlns:r="http://schemas.openxmlformats.org/officeDocument/2006/relationships" id="256" r:id="R42c7f9bcfc3141df"/>
    <p:sldId xmlns:r="http://schemas.openxmlformats.org/officeDocument/2006/relationships" id="257" r:id="R6127d9c0d0214221"/>
    <p:sldId xmlns:r="http://schemas.openxmlformats.org/officeDocument/2006/relationships" id="258" r:id="R11f34d3fc32d444f"/>
    <p:sldId xmlns:r="http://schemas.openxmlformats.org/officeDocument/2006/relationships" id="259" r:id="Rfd08dd84ebb9433c"/>
    <p:sldId xmlns:r="http://schemas.openxmlformats.org/officeDocument/2006/relationships" id="260" r:id="R650ad82064cd4730"/>
    <p:sldId xmlns:r="http://schemas.openxmlformats.org/officeDocument/2006/relationships" id="261" r:id="R934eb6265927489d"/>
    <p:sldId xmlns:r="http://schemas.openxmlformats.org/officeDocument/2006/relationships" id="262" r:id="R5602f9ba4cea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856a788fe412c" /><Relationship Type="http://schemas.openxmlformats.org/officeDocument/2006/relationships/slide" Target="/ppt/slides/slide1.xml" Id="R42c7f9bcfc3141df" /><Relationship Type="http://schemas.openxmlformats.org/officeDocument/2006/relationships/slide" Target="/ppt/slides/slide2.xml" Id="R6127d9c0d0214221" /><Relationship Type="http://schemas.openxmlformats.org/officeDocument/2006/relationships/slide" Target="/ppt/slides/slide3.xml" Id="R11f34d3fc32d444f" /><Relationship Type="http://schemas.openxmlformats.org/officeDocument/2006/relationships/slide" Target="/ppt/slides/slide4.xml" Id="Rfd08dd84ebb9433c" /><Relationship Type="http://schemas.openxmlformats.org/officeDocument/2006/relationships/slide" Target="/ppt/slides/slide5.xml" Id="R650ad82064cd4730" /><Relationship Type="http://schemas.openxmlformats.org/officeDocument/2006/relationships/slide" Target="/ppt/slides/slide6.xml" Id="R934eb6265927489d" /><Relationship Type="http://schemas.openxmlformats.org/officeDocument/2006/relationships/slide" Target="/ppt/slides/slide7.xml" Id="R5602f9ba4cea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cf70e41ac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4d3bbb9a417e" /><Relationship Type="http://schemas.openxmlformats.org/officeDocument/2006/relationships/theme" Target="/ppt/slideMasters/theme/theme1.xml" Id="Rfab14da47eec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c4d3bbb9a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3784660d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74d850e6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18e73420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62eabf68a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0c2dde3b3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b3aea9dad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6b811288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CORGET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CORGET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2 103 640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CORNELIA LANGE GETZ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Cornelia Lange Getz, Byavegen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825 251 332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