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4cafe788e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7766fe7f34a5f"/>
  </p:sldMasterIdLst>
  <p:sldIdLst>
    <p:sldId xmlns:r="http://schemas.openxmlformats.org/officeDocument/2006/relationships" id="256" r:id="R8fd1626d2277488e"/>
    <p:sldId xmlns:r="http://schemas.openxmlformats.org/officeDocument/2006/relationships" id="257" r:id="Rb51e6ab80eb448da"/>
    <p:sldId xmlns:r="http://schemas.openxmlformats.org/officeDocument/2006/relationships" id="258" r:id="R00825158b4264257"/>
    <p:sldId xmlns:r="http://schemas.openxmlformats.org/officeDocument/2006/relationships" id="259" r:id="Rf4bda29ff4254e8e"/>
    <p:sldId xmlns:r="http://schemas.openxmlformats.org/officeDocument/2006/relationships" id="260" r:id="R4d0c53d6b31e45b1"/>
    <p:sldId xmlns:r="http://schemas.openxmlformats.org/officeDocument/2006/relationships" id="261" r:id="R846038bf92e84a68"/>
    <p:sldId xmlns:r="http://schemas.openxmlformats.org/officeDocument/2006/relationships" id="262" r:id="Rcb15a09e577c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7766fe7f34a5f" /><Relationship Type="http://schemas.openxmlformats.org/officeDocument/2006/relationships/slide" Target="/ppt/slides/slide1.xml" Id="R8fd1626d2277488e" /><Relationship Type="http://schemas.openxmlformats.org/officeDocument/2006/relationships/slide" Target="/ppt/slides/slide2.xml" Id="Rb51e6ab80eb448da" /><Relationship Type="http://schemas.openxmlformats.org/officeDocument/2006/relationships/slide" Target="/ppt/slides/slide3.xml" Id="R00825158b4264257" /><Relationship Type="http://schemas.openxmlformats.org/officeDocument/2006/relationships/slide" Target="/ppt/slides/slide4.xml" Id="Rf4bda29ff4254e8e" /><Relationship Type="http://schemas.openxmlformats.org/officeDocument/2006/relationships/slide" Target="/ppt/slides/slide5.xml" Id="R4d0c53d6b31e45b1" /><Relationship Type="http://schemas.openxmlformats.org/officeDocument/2006/relationships/slide" Target="/ppt/slides/slide6.xml" Id="R846038bf92e84a68" /><Relationship Type="http://schemas.openxmlformats.org/officeDocument/2006/relationships/slide" Target="/ppt/slides/slide7.xml" Id="Rcb15a09e577c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beb772a21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495599334069" /><Relationship Type="http://schemas.openxmlformats.org/officeDocument/2006/relationships/theme" Target="/ppt/slideMasters/theme/theme1.xml" Id="Rb38176dad1c4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f49559933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e24c25109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2ff5a611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4ef9d34d8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c657b5eec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93c6155f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9e958985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1444e4c42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GETZ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2 583 551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LANGE GETZ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825 274 502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