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83e60bb15e4e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8cf991dc074edc"/>
  </p:sldMasterIdLst>
  <p:sldIdLst>
    <p:sldId xmlns:r="http://schemas.openxmlformats.org/officeDocument/2006/relationships" id="256" r:id="Rd1620f68cf244acc"/>
    <p:sldId xmlns:r="http://schemas.openxmlformats.org/officeDocument/2006/relationships" id="257" r:id="R9fe3d525750c4007"/>
    <p:sldId xmlns:r="http://schemas.openxmlformats.org/officeDocument/2006/relationships" id="258" r:id="R80afc5b78b254fdf"/>
    <p:sldId xmlns:r="http://schemas.openxmlformats.org/officeDocument/2006/relationships" id="259" r:id="R57c2a4beadcc4d2d"/>
    <p:sldId xmlns:r="http://schemas.openxmlformats.org/officeDocument/2006/relationships" id="260" r:id="R66174924648745dc"/>
    <p:sldId xmlns:r="http://schemas.openxmlformats.org/officeDocument/2006/relationships" id="261" r:id="Rb7b940c157ef4ead"/>
    <p:sldId xmlns:r="http://schemas.openxmlformats.org/officeDocument/2006/relationships" id="262" r:id="Rc2a77ba08dd64b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cf991dc074edc" /><Relationship Type="http://schemas.openxmlformats.org/officeDocument/2006/relationships/slide" Target="/ppt/slides/slide1.xml" Id="Rd1620f68cf244acc" /><Relationship Type="http://schemas.openxmlformats.org/officeDocument/2006/relationships/slide" Target="/ppt/slides/slide2.xml" Id="R9fe3d525750c4007" /><Relationship Type="http://schemas.openxmlformats.org/officeDocument/2006/relationships/slide" Target="/ppt/slides/slide3.xml" Id="R80afc5b78b254fdf" /><Relationship Type="http://schemas.openxmlformats.org/officeDocument/2006/relationships/slide" Target="/ppt/slides/slide4.xml" Id="R57c2a4beadcc4d2d" /><Relationship Type="http://schemas.openxmlformats.org/officeDocument/2006/relationships/slide" Target="/ppt/slides/slide5.xml" Id="R66174924648745dc" /><Relationship Type="http://schemas.openxmlformats.org/officeDocument/2006/relationships/slide" Target="/ppt/slides/slide6.xml" Id="Rb7b940c157ef4ead" /><Relationship Type="http://schemas.openxmlformats.org/officeDocument/2006/relationships/slide" Target="/ppt/slides/slide7.xml" Id="Rc2a77ba08dd64b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92ea96f8ad4f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544dea0c846ba" /><Relationship Type="http://schemas.openxmlformats.org/officeDocument/2006/relationships/theme" Target="/ppt/slideMasters/theme/theme1.xml" Id="R25e9d718a1554b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e544dea0c846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26ad13b144b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3e71d3b9b44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2bcbbc12e49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c9d2e74924b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f8cc7e8d445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987c16cad4b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4a316d4a14f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DRANGEDAL KRAFT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DRANGEDAL KRAFT HOLDING AS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5 020 369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15 042 516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94 891 615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271 025 541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DRANGEDAL KOMMUNE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Gudbrandsveien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825 288 082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KRAFT HOLDING AS</a:t>
            </a:r>
          </a:p>
        </p:txBody>
      </p:sp>
    </p:spTree>
  </p:cSld>
  <p:clrMapOvr>
    <a:masterClrMapping xmlns:a="http://schemas.openxmlformats.org/drawingml/2006/main"/>
  </p:clrMapOvr>
</p:sld>
</file>