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9d1f857a4d4d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408e857a154024"/>
  </p:sldMasterIdLst>
  <p:sldIdLst>
    <p:sldId xmlns:r="http://schemas.openxmlformats.org/officeDocument/2006/relationships" id="256" r:id="Re186b63e199844fe"/>
    <p:sldId xmlns:r="http://schemas.openxmlformats.org/officeDocument/2006/relationships" id="257" r:id="R4578fed94b094523"/>
    <p:sldId xmlns:r="http://schemas.openxmlformats.org/officeDocument/2006/relationships" id="258" r:id="Rde67f2167e3549d4"/>
    <p:sldId xmlns:r="http://schemas.openxmlformats.org/officeDocument/2006/relationships" id="259" r:id="R86ded985c4aa41b3"/>
    <p:sldId xmlns:r="http://schemas.openxmlformats.org/officeDocument/2006/relationships" id="260" r:id="R8c568b5f3e0240a3"/>
    <p:sldId xmlns:r="http://schemas.openxmlformats.org/officeDocument/2006/relationships" id="261" r:id="Rcc3cc31e12fe4196"/>
    <p:sldId xmlns:r="http://schemas.openxmlformats.org/officeDocument/2006/relationships" id="262" r:id="R65df4f5434c046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408e857a154024" /><Relationship Type="http://schemas.openxmlformats.org/officeDocument/2006/relationships/slide" Target="/ppt/slides/slide1.xml" Id="Re186b63e199844fe" /><Relationship Type="http://schemas.openxmlformats.org/officeDocument/2006/relationships/slide" Target="/ppt/slides/slide2.xml" Id="R4578fed94b094523" /><Relationship Type="http://schemas.openxmlformats.org/officeDocument/2006/relationships/slide" Target="/ppt/slides/slide3.xml" Id="Rde67f2167e3549d4" /><Relationship Type="http://schemas.openxmlformats.org/officeDocument/2006/relationships/slide" Target="/ppt/slides/slide4.xml" Id="R86ded985c4aa41b3" /><Relationship Type="http://schemas.openxmlformats.org/officeDocument/2006/relationships/slide" Target="/ppt/slides/slide5.xml" Id="R8c568b5f3e0240a3" /><Relationship Type="http://schemas.openxmlformats.org/officeDocument/2006/relationships/slide" Target="/ppt/slides/slide6.xml" Id="Rcc3cc31e12fe4196" /><Relationship Type="http://schemas.openxmlformats.org/officeDocument/2006/relationships/slide" Target="/ppt/slides/slide7.xml" Id="R65df4f5434c046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028e2c19a842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f9e60707e4b1e" /><Relationship Type="http://schemas.openxmlformats.org/officeDocument/2006/relationships/theme" Target="/ppt/slideMasters/theme/theme1.xml" Id="Rb21ecb373b314b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5f9e60707e4b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9a71cf30e42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b9b60034244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64b5ab99c41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12bdcba994b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c27119f8a4b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9deb4fd564c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749cdf8624c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DIN FORMUE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DIN FORMUE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100 390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928 051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941 121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 TANDBERG NYGÅRD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FORMUE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Maria Tandberg Nygård, Setra vei 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825 429 972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FORMUE AS</a:t>
            </a:r>
          </a:p>
        </p:txBody>
      </p:sp>
    </p:spTree>
  </p:cSld>
  <p:clrMapOvr>
    <a:masterClrMapping xmlns:a="http://schemas.openxmlformats.org/drawingml/2006/main"/>
  </p:clrMapOvr>
</p:sld>
</file>