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7cd89fff4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72e2ae2094e0e"/>
  </p:sldMasterIdLst>
  <p:sldIdLst>
    <p:sldId xmlns:r="http://schemas.openxmlformats.org/officeDocument/2006/relationships" id="256" r:id="R7108fee05ff14930"/>
    <p:sldId xmlns:r="http://schemas.openxmlformats.org/officeDocument/2006/relationships" id="257" r:id="R78eb45575d524664"/>
    <p:sldId xmlns:r="http://schemas.openxmlformats.org/officeDocument/2006/relationships" id="258" r:id="R1fc511828a784fee"/>
    <p:sldId xmlns:r="http://schemas.openxmlformats.org/officeDocument/2006/relationships" id="259" r:id="R9cce0fee53bb4fcc"/>
    <p:sldId xmlns:r="http://schemas.openxmlformats.org/officeDocument/2006/relationships" id="260" r:id="Ra0bff3675c984a8f"/>
    <p:sldId xmlns:r="http://schemas.openxmlformats.org/officeDocument/2006/relationships" id="261" r:id="R87d38d1dea3e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72e2ae2094e0e" /><Relationship Type="http://schemas.openxmlformats.org/officeDocument/2006/relationships/slide" Target="/ppt/slides/slide1.xml" Id="R7108fee05ff14930" /><Relationship Type="http://schemas.openxmlformats.org/officeDocument/2006/relationships/slide" Target="/ppt/slides/slide2.xml" Id="R78eb45575d524664" /><Relationship Type="http://schemas.openxmlformats.org/officeDocument/2006/relationships/slide" Target="/ppt/slides/slide3.xml" Id="R1fc511828a784fee" /><Relationship Type="http://schemas.openxmlformats.org/officeDocument/2006/relationships/slide" Target="/ppt/slides/slide4.xml" Id="R9cce0fee53bb4fcc" /><Relationship Type="http://schemas.openxmlformats.org/officeDocument/2006/relationships/slide" Target="/ppt/slides/slide5.xml" Id="Ra0bff3675c984a8f" /><Relationship Type="http://schemas.openxmlformats.org/officeDocument/2006/relationships/slide" Target="/ppt/slides/slide6.xml" Id="R87d38d1dea3e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5654bf0544c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06553d12943e1" /><Relationship Type="http://schemas.openxmlformats.org/officeDocument/2006/relationships/theme" Target="/ppt/slideMasters/theme/theme1.xml" Id="R42e2af4ededb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06553d129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bb999f41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30d4871f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e4072e70240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c25d4a20a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874f9210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91783566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Halldor Skare, Eidevegen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825 440 402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