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d0ab7e085a42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6bc814b44a4cb5"/>
  </p:sldMasterIdLst>
  <p:sldIdLst>
    <p:sldId xmlns:r="http://schemas.openxmlformats.org/officeDocument/2006/relationships" id="256" r:id="R0c7721ebb9a24ecf"/>
    <p:sldId xmlns:r="http://schemas.openxmlformats.org/officeDocument/2006/relationships" id="257" r:id="R1e9aa77b12894424"/>
    <p:sldId xmlns:r="http://schemas.openxmlformats.org/officeDocument/2006/relationships" id="258" r:id="Rfdc661b436f249c7"/>
    <p:sldId xmlns:r="http://schemas.openxmlformats.org/officeDocument/2006/relationships" id="259" r:id="R5d3ce2cedd224d0c"/>
    <p:sldId xmlns:r="http://schemas.openxmlformats.org/officeDocument/2006/relationships" id="260" r:id="Raa13d0d569f84c91"/>
    <p:sldId xmlns:r="http://schemas.openxmlformats.org/officeDocument/2006/relationships" id="261" r:id="Rd2f6f2defd2c4af4"/>
    <p:sldId xmlns:r="http://schemas.openxmlformats.org/officeDocument/2006/relationships" id="262" r:id="R961d25926c5d4a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6bc814b44a4cb5" /><Relationship Type="http://schemas.openxmlformats.org/officeDocument/2006/relationships/slide" Target="/ppt/slides/slide1.xml" Id="R0c7721ebb9a24ecf" /><Relationship Type="http://schemas.openxmlformats.org/officeDocument/2006/relationships/slide" Target="/ppt/slides/slide2.xml" Id="R1e9aa77b12894424" /><Relationship Type="http://schemas.openxmlformats.org/officeDocument/2006/relationships/slide" Target="/ppt/slides/slide3.xml" Id="Rfdc661b436f249c7" /><Relationship Type="http://schemas.openxmlformats.org/officeDocument/2006/relationships/slide" Target="/ppt/slides/slide4.xml" Id="R5d3ce2cedd224d0c" /><Relationship Type="http://schemas.openxmlformats.org/officeDocument/2006/relationships/slide" Target="/ppt/slides/slide5.xml" Id="Raa13d0d569f84c91" /><Relationship Type="http://schemas.openxmlformats.org/officeDocument/2006/relationships/slide" Target="/ppt/slides/slide6.xml" Id="Rd2f6f2defd2c4af4" /><Relationship Type="http://schemas.openxmlformats.org/officeDocument/2006/relationships/slide" Target="/ppt/slides/slide7.xml" Id="R961d25926c5d4a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c3d9d7def4c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090738dc64b46" /><Relationship Type="http://schemas.openxmlformats.org/officeDocument/2006/relationships/theme" Target="/ppt/slideMasters/theme/theme1.xml" Id="R4266a891352b40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2090738dc64b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cd53fa1b146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3fa16cee842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54b97d3364a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2d9981e1143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0c225c16d4f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5bda52b4545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11b0ffdda47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HASK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488 460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985 050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985 050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SKARE HALDOR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Halldor Skare, Eidevegen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825 440 402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