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e2c24d23fc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5b82625434f58"/>
  </p:sldMasterIdLst>
  <p:sldIdLst>
    <p:sldId xmlns:r="http://schemas.openxmlformats.org/officeDocument/2006/relationships" id="256" r:id="Ra9432ae163104e13"/>
    <p:sldId xmlns:r="http://schemas.openxmlformats.org/officeDocument/2006/relationships" id="257" r:id="R64c0cc8cedaf4bc0"/>
    <p:sldId xmlns:r="http://schemas.openxmlformats.org/officeDocument/2006/relationships" id="258" r:id="Rc2aa07498fd84db6"/>
    <p:sldId xmlns:r="http://schemas.openxmlformats.org/officeDocument/2006/relationships" id="259" r:id="R392a1618b06843f0"/>
    <p:sldId xmlns:r="http://schemas.openxmlformats.org/officeDocument/2006/relationships" id="260" r:id="Rc4cfae452bb54ae3"/>
    <p:sldId xmlns:r="http://schemas.openxmlformats.org/officeDocument/2006/relationships" id="261" r:id="R5b9294b1568144e6"/>
    <p:sldId xmlns:r="http://schemas.openxmlformats.org/officeDocument/2006/relationships" id="262" r:id="Ra233f03df2d8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5b82625434f58" /><Relationship Type="http://schemas.openxmlformats.org/officeDocument/2006/relationships/slide" Target="/ppt/slides/slide1.xml" Id="Ra9432ae163104e13" /><Relationship Type="http://schemas.openxmlformats.org/officeDocument/2006/relationships/slide" Target="/ppt/slides/slide2.xml" Id="R64c0cc8cedaf4bc0" /><Relationship Type="http://schemas.openxmlformats.org/officeDocument/2006/relationships/slide" Target="/ppt/slides/slide3.xml" Id="Rc2aa07498fd84db6" /><Relationship Type="http://schemas.openxmlformats.org/officeDocument/2006/relationships/slide" Target="/ppt/slides/slide4.xml" Id="R392a1618b06843f0" /><Relationship Type="http://schemas.openxmlformats.org/officeDocument/2006/relationships/slide" Target="/ppt/slides/slide5.xml" Id="Rc4cfae452bb54ae3" /><Relationship Type="http://schemas.openxmlformats.org/officeDocument/2006/relationships/slide" Target="/ppt/slides/slide6.xml" Id="R5b9294b1568144e6" /><Relationship Type="http://schemas.openxmlformats.org/officeDocument/2006/relationships/slide" Target="/ppt/slides/slide7.xml" Id="Ra233f03df2d8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6375cf15d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788c0d304a3f" /><Relationship Type="http://schemas.openxmlformats.org/officeDocument/2006/relationships/theme" Target="/ppt/slideMasters/theme/theme1.xml" Id="Rc33f67639325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6788c0d30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60cb0dea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cd59d380d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3b652d04d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4845ac308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85363272f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61cdfeca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72beff5e3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LACCA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LACCA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6 527 938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49 565 837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49 644 275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825 791 132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