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71fa60d96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480c92bad48d3"/>
  </p:sldMasterIdLst>
  <p:sldIdLst>
    <p:sldId xmlns:r="http://schemas.openxmlformats.org/officeDocument/2006/relationships" id="256" r:id="R65b4d69357bb478d"/>
    <p:sldId xmlns:r="http://schemas.openxmlformats.org/officeDocument/2006/relationships" id="257" r:id="R447ba41333a049ca"/>
    <p:sldId xmlns:r="http://schemas.openxmlformats.org/officeDocument/2006/relationships" id="258" r:id="R8df799e9b20f4c36"/>
    <p:sldId xmlns:r="http://schemas.openxmlformats.org/officeDocument/2006/relationships" id="259" r:id="Rf6d31465132649b5"/>
    <p:sldId xmlns:r="http://schemas.openxmlformats.org/officeDocument/2006/relationships" id="260" r:id="Re40d170e6a1143b0"/>
    <p:sldId xmlns:r="http://schemas.openxmlformats.org/officeDocument/2006/relationships" id="261" r:id="Ra51bba3948c14c0a"/>
    <p:sldId xmlns:r="http://schemas.openxmlformats.org/officeDocument/2006/relationships" id="262" r:id="R39cd142b477f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480c92bad48d3" /><Relationship Type="http://schemas.openxmlformats.org/officeDocument/2006/relationships/slide" Target="/ppt/slides/slide1.xml" Id="R65b4d69357bb478d" /><Relationship Type="http://schemas.openxmlformats.org/officeDocument/2006/relationships/slide" Target="/ppt/slides/slide2.xml" Id="R447ba41333a049ca" /><Relationship Type="http://schemas.openxmlformats.org/officeDocument/2006/relationships/slide" Target="/ppt/slides/slide3.xml" Id="R8df799e9b20f4c36" /><Relationship Type="http://schemas.openxmlformats.org/officeDocument/2006/relationships/slide" Target="/ppt/slides/slide4.xml" Id="Rf6d31465132649b5" /><Relationship Type="http://schemas.openxmlformats.org/officeDocument/2006/relationships/slide" Target="/ppt/slides/slide5.xml" Id="Re40d170e6a1143b0" /><Relationship Type="http://schemas.openxmlformats.org/officeDocument/2006/relationships/slide" Target="/ppt/slides/slide6.xml" Id="Ra51bba3948c14c0a" /><Relationship Type="http://schemas.openxmlformats.org/officeDocument/2006/relationships/slide" Target="/ppt/slides/slide7.xml" Id="R39cd142b477f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483abb3fe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1735872f64433" /><Relationship Type="http://schemas.openxmlformats.org/officeDocument/2006/relationships/theme" Target="/ppt/slideMasters/theme/theme1.xml" Id="R3eabece3fa39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1735872f6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d71ce446c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fc92d8b58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5c91d21e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00ada6255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224a356b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21a1ee9fa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29790812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23 728 578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825 878 882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