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67bda62a6944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d2b7e7e8da49fb"/>
  </p:sldMasterIdLst>
  <p:sldIdLst>
    <p:sldId xmlns:r="http://schemas.openxmlformats.org/officeDocument/2006/relationships" id="256" r:id="Rd61d4403a45a4b49"/>
    <p:sldId xmlns:r="http://schemas.openxmlformats.org/officeDocument/2006/relationships" id="257" r:id="R6d9f9a8c17f8460b"/>
    <p:sldId xmlns:r="http://schemas.openxmlformats.org/officeDocument/2006/relationships" id="258" r:id="R1349bc14ea9a4531"/>
    <p:sldId xmlns:r="http://schemas.openxmlformats.org/officeDocument/2006/relationships" id="259" r:id="R09c86c4af78542af"/>
    <p:sldId xmlns:r="http://schemas.openxmlformats.org/officeDocument/2006/relationships" id="260" r:id="Rc9666de593aa484a"/>
    <p:sldId xmlns:r="http://schemas.openxmlformats.org/officeDocument/2006/relationships" id="261" r:id="Rcee8bfec18514051"/>
    <p:sldId xmlns:r="http://schemas.openxmlformats.org/officeDocument/2006/relationships" id="262" r:id="Rc55cfb4b354f44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d2b7e7e8da49fb" /><Relationship Type="http://schemas.openxmlformats.org/officeDocument/2006/relationships/slide" Target="/ppt/slides/slide1.xml" Id="Rd61d4403a45a4b49" /><Relationship Type="http://schemas.openxmlformats.org/officeDocument/2006/relationships/slide" Target="/ppt/slides/slide2.xml" Id="R6d9f9a8c17f8460b" /><Relationship Type="http://schemas.openxmlformats.org/officeDocument/2006/relationships/slide" Target="/ppt/slides/slide3.xml" Id="R1349bc14ea9a4531" /><Relationship Type="http://schemas.openxmlformats.org/officeDocument/2006/relationships/slide" Target="/ppt/slides/slide4.xml" Id="R09c86c4af78542af" /><Relationship Type="http://schemas.openxmlformats.org/officeDocument/2006/relationships/slide" Target="/ppt/slides/slide5.xml" Id="Rc9666de593aa484a" /><Relationship Type="http://schemas.openxmlformats.org/officeDocument/2006/relationships/slide" Target="/ppt/slides/slide6.xml" Id="Rcee8bfec18514051" /><Relationship Type="http://schemas.openxmlformats.org/officeDocument/2006/relationships/slide" Target="/ppt/slides/slide7.xml" Id="Rc55cfb4b354f44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b6e38d110040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fa1bd2db264f04" /><Relationship Type="http://schemas.openxmlformats.org/officeDocument/2006/relationships/theme" Target="/ppt/slideMasters/theme/theme1.xml" Id="R5320cc2c64ec4d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fa1bd2db264f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12a13cf2fd40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e32accf0dd4e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ee58b2be5748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0d4e00fe8942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7f2e6b761440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4c88598c384a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b8e9070d9d4f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BALLABROMBIR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BALLABROMBIR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BALLABROMBIR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BALLABROMBIR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BALLABROMBIR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BALLABROMBIR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1 191 229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BALLABROMBIR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VIGGO VENN IN VEST AS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LAAGEN DAMPSKIBSSELSKAB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KUMAR IN VEST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BALLABROMBIR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Treschows gate 2F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825 905 162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BALLABROMBIR AS</a:t>
            </a:r>
          </a:p>
        </p:txBody>
      </p:sp>
    </p:spTree>
  </p:cSld>
  <p:clrMapOvr>
    <a:masterClrMapping xmlns:a="http://schemas.openxmlformats.org/drawingml/2006/main"/>
  </p:clrMapOvr>
</p:sld>
</file>