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2aa6913c8143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702846725544d79"/>
  </p:sldMasterIdLst>
  <p:sldIdLst>
    <p:sldId xmlns:r="http://schemas.openxmlformats.org/officeDocument/2006/relationships" id="256" r:id="Reb8c2be34d944fa8"/>
    <p:sldId xmlns:r="http://schemas.openxmlformats.org/officeDocument/2006/relationships" id="257" r:id="R1e869c8530e34ccf"/>
    <p:sldId xmlns:r="http://schemas.openxmlformats.org/officeDocument/2006/relationships" id="258" r:id="R02f1a3491c8d4f00"/>
    <p:sldId xmlns:r="http://schemas.openxmlformats.org/officeDocument/2006/relationships" id="259" r:id="R965e8f3ce91e46c3"/>
    <p:sldId xmlns:r="http://schemas.openxmlformats.org/officeDocument/2006/relationships" id="260" r:id="R887c25cccf4d416c"/>
    <p:sldId xmlns:r="http://schemas.openxmlformats.org/officeDocument/2006/relationships" id="261" r:id="R22301ff210474914"/>
    <p:sldId xmlns:r="http://schemas.openxmlformats.org/officeDocument/2006/relationships" id="262" r:id="Rb30aa859453a45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02846725544d79" /><Relationship Type="http://schemas.openxmlformats.org/officeDocument/2006/relationships/slide" Target="/ppt/slides/slide1.xml" Id="Reb8c2be34d944fa8" /><Relationship Type="http://schemas.openxmlformats.org/officeDocument/2006/relationships/slide" Target="/ppt/slides/slide2.xml" Id="R1e869c8530e34ccf" /><Relationship Type="http://schemas.openxmlformats.org/officeDocument/2006/relationships/slide" Target="/ppt/slides/slide3.xml" Id="R02f1a3491c8d4f00" /><Relationship Type="http://schemas.openxmlformats.org/officeDocument/2006/relationships/slide" Target="/ppt/slides/slide4.xml" Id="R965e8f3ce91e46c3" /><Relationship Type="http://schemas.openxmlformats.org/officeDocument/2006/relationships/slide" Target="/ppt/slides/slide5.xml" Id="R887c25cccf4d416c" /><Relationship Type="http://schemas.openxmlformats.org/officeDocument/2006/relationships/slide" Target="/ppt/slides/slide6.xml" Id="R22301ff210474914" /><Relationship Type="http://schemas.openxmlformats.org/officeDocument/2006/relationships/slide" Target="/ppt/slides/slide7.xml" Id="Rb30aa859453a45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077ced99984f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519a70f7524fbf" /><Relationship Type="http://schemas.openxmlformats.org/officeDocument/2006/relationships/theme" Target="/ppt/slideMasters/theme/theme1.xml" Id="R7c87775156654a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c519a70f7524f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bea90c391e4e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4ff368ba7a4ff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fd7fec003744e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cd90c6518942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dc3eb004fa409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2bb184d9db4fc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12c84b74f84a1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ROALKVAM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ROALKVAM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ROALKVAM INVEST AS ble etablert [år] og holder til i Ølensvåg.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ROALKVAM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ROALKVAM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ROALKVAM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−31 581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523 948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9 126 480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10 067 574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ROALKVAM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BERGE  –  99,9 %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RANDI ROALKVAM BERGE  –  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ROALKVAM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Fuglarhaug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5582 Ølensvåg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825 923 322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ROALKVAM INVEST AS</a:t>
            </a:r>
          </a:p>
        </p:txBody>
      </p:sp>
    </p:spTree>
  </p:cSld>
  <p:clrMapOvr>
    <a:masterClrMapping xmlns:a="http://schemas.openxmlformats.org/drawingml/2006/main"/>
  </p:clrMapOvr>
</p:sld>
</file>