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e39f2e783948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d17dd8eff4499e"/>
  </p:sldMasterIdLst>
  <p:sldIdLst>
    <p:sldId xmlns:r="http://schemas.openxmlformats.org/officeDocument/2006/relationships" id="256" r:id="R274e341bac97440d"/>
    <p:sldId xmlns:r="http://schemas.openxmlformats.org/officeDocument/2006/relationships" id="257" r:id="R01da6670d84549c6"/>
    <p:sldId xmlns:r="http://schemas.openxmlformats.org/officeDocument/2006/relationships" id="258" r:id="R19a5fdac498d41e1"/>
    <p:sldId xmlns:r="http://schemas.openxmlformats.org/officeDocument/2006/relationships" id="259" r:id="R88c97df423ea4fc5"/>
    <p:sldId xmlns:r="http://schemas.openxmlformats.org/officeDocument/2006/relationships" id="260" r:id="R33a7e079733f4e09"/>
    <p:sldId xmlns:r="http://schemas.openxmlformats.org/officeDocument/2006/relationships" id="261" r:id="R3eceaa6b35bd465a"/>
    <p:sldId xmlns:r="http://schemas.openxmlformats.org/officeDocument/2006/relationships" id="262" r:id="R6a1391a04ec547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d17dd8eff4499e" /><Relationship Type="http://schemas.openxmlformats.org/officeDocument/2006/relationships/slide" Target="/ppt/slides/slide1.xml" Id="R274e341bac97440d" /><Relationship Type="http://schemas.openxmlformats.org/officeDocument/2006/relationships/slide" Target="/ppt/slides/slide2.xml" Id="R01da6670d84549c6" /><Relationship Type="http://schemas.openxmlformats.org/officeDocument/2006/relationships/slide" Target="/ppt/slides/slide3.xml" Id="R19a5fdac498d41e1" /><Relationship Type="http://schemas.openxmlformats.org/officeDocument/2006/relationships/slide" Target="/ppt/slides/slide4.xml" Id="R88c97df423ea4fc5" /><Relationship Type="http://schemas.openxmlformats.org/officeDocument/2006/relationships/slide" Target="/ppt/slides/slide5.xml" Id="R33a7e079733f4e09" /><Relationship Type="http://schemas.openxmlformats.org/officeDocument/2006/relationships/slide" Target="/ppt/slides/slide6.xml" Id="R3eceaa6b35bd465a" /><Relationship Type="http://schemas.openxmlformats.org/officeDocument/2006/relationships/slide" Target="/ppt/slides/slide7.xml" Id="R6a1391a04ec547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4db4f4b5fa49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dc214515749a0" /><Relationship Type="http://schemas.openxmlformats.org/officeDocument/2006/relationships/theme" Target="/ppt/slideMasters/theme/theme1.xml" Id="Rac98c6ab3b1e46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bdc214515749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41982030c4c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c905d071d41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27033f52a48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2583c02294a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fcbba7ba94e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ec97e5bf245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ecfeb68d640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SIXTEN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SIXTEN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4 120 770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49 878 562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49 902 706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RISAN JOHANNA NORA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825 925 732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