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7104d0143745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f3bc76ad94f87"/>
  </p:sldMasterIdLst>
  <p:sldIdLst>
    <p:sldId xmlns:r="http://schemas.openxmlformats.org/officeDocument/2006/relationships" id="256" r:id="Rcd5eeb8696484219"/>
    <p:sldId xmlns:r="http://schemas.openxmlformats.org/officeDocument/2006/relationships" id="257" r:id="Rfe694f149229461b"/>
    <p:sldId xmlns:r="http://schemas.openxmlformats.org/officeDocument/2006/relationships" id="258" r:id="Red66ec66fe3e40d2"/>
    <p:sldId xmlns:r="http://schemas.openxmlformats.org/officeDocument/2006/relationships" id="259" r:id="R47fdc3e13ce64247"/>
    <p:sldId xmlns:r="http://schemas.openxmlformats.org/officeDocument/2006/relationships" id="260" r:id="Ref4bb2f8d180474b"/>
    <p:sldId xmlns:r="http://schemas.openxmlformats.org/officeDocument/2006/relationships" id="261" r:id="Rd37ae6317e3c433e"/>
    <p:sldId xmlns:r="http://schemas.openxmlformats.org/officeDocument/2006/relationships" id="262" r:id="R80f5f0c1487d4d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f3bc76ad94f87" /><Relationship Type="http://schemas.openxmlformats.org/officeDocument/2006/relationships/slide" Target="/ppt/slides/slide1.xml" Id="Rcd5eeb8696484219" /><Relationship Type="http://schemas.openxmlformats.org/officeDocument/2006/relationships/slide" Target="/ppt/slides/slide2.xml" Id="Rfe694f149229461b" /><Relationship Type="http://schemas.openxmlformats.org/officeDocument/2006/relationships/slide" Target="/ppt/slides/slide3.xml" Id="Red66ec66fe3e40d2" /><Relationship Type="http://schemas.openxmlformats.org/officeDocument/2006/relationships/slide" Target="/ppt/slides/slide4.xml" Id="R47fdc3e13ce64247" /><Relationship Type="http://schemas.openxmlformats.org/officeDocument/2006/relationships/slide" Target="/ppt/slides/slide5.xml" Id="Ref4bb2f8d180474b" /><Relationship Type="http://schemas.openxmlformats.org/officeDocument/2006/relationships/slide" Target="/ppt/slides/slide6.xml" Id="Rd37ae6317e3c433e" /><Relationship Type="http://schemas.openxmlformats.org/officeDocument/2006/relationships/slide" Target="/ppt/slides/slide7.xml" Id="R80f5f0c1487d4d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8089323f7549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f1be4a044d04" /><Relationship Type="http://schemas.openxmlformats.org/officeDocument/2006/relationships/theme" Target="/ppt/slideMasters/theme/theme1.xml" Id="Rcbc9336aa71c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45f1be4a04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e731e68f248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5cb7f3396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a3fbe5a4940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8b989ace44f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7ece2df444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c5f9741a34d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8007055e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 TIP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 TIP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644 381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SIGMUND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825 948 252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 TIP AS</a:t>
            </a:r>
          </a:p>
        </p:txBody>
      </p:sp>
    </p:spTree>
  </p:cSld>
  <p:clrMapOvr>
    <a:masterClrMapping xmlns:a="http://schemas.openxmlformats.org/drawingml/2006/main"/>
  </p:clrMapOvr>
</p:sld>
</file>