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e3bd27d3a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5b57a47d54655"/>
  </p:sldMasterIdLst>
  <p:sldIdLst>
    <p:sldId xmlns:r="http://schemas.openxmlformats.org/officeDocument/2006/relationships" id="256" r:id="R89aa0c212d8b4238"/>
    <p:sldId xmlns:r="http://schemas.openxmlformats.org/officeDocument/2006/relationships" id="257" r:id="R9b5f56efd4cd4603"/>
    <p:sldId xmlns:r="http://schemas.openxmlformats.org/officeDocument/2006/relationships" id="258" r:id="R235ad3335759462e"/>
    <p:sldId xmlns:r="http://schemas.openxmlformats.org/officeDocument/2006/relationships" id="259" r:id="R6556b60fdf484c75"/>
    <p:sldId xmlns:r="http://schemas.openxmlformats.org/officeDocument/2006/relationships" id="260" r:id="Re363f83df2c742f0"/>
    <p:sldId xmlns:r="http://schemas.openxmlformats.org/officeDocument/2006/relationships" id="261" r:id="R2968ffde7c4e436a"/>
    <p:sldId xmlns:r="http://schemas.openxmlformats.org/officeDocument/2006/relationships" id="262" r:id="R033c56fc806e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5b57a47d54655" /><Relationship Type="http://schemas.openxmlformats.org/officeDocument/2006/relationships/slide" Target="/ppt/slides/slide1.xml" Id="R89aa0c212d8b4238" /><Relationship Type="http://schemas.openxmlformats.org/officeDocument/2006/relationships/slide" Target="/ppt/slides/slide2.xml" Id="R9b5f56efd4cd4603" /><Relationship Type="http://schemas.openxmlformats.org/officeDocument/2006/relationships/slide" Target="/ppt/slides/slide3.xml" Id="R235ad3335759462e" /><Relationship Type="http://schemas.openxmlformats.org/officeDocument/2006/relationships/slide" Target="/ppt/slides/slide4.xml" Id="R6556b60fdf484c75" /><Relationship Type="http://schemas.openxmlformats.org/officeDocument/2006/relationships/slide" Target="/ppt/slides/slide5.xml" Id="Re363f83df2c742f0" /><Relationship Type="http://schemas.openxmlformats.org/officeDocument/2006/relationships/slide" Target="/ppt/slides/slide6.xml" Id="R2968ffde7c4e436a" /><Relationship Type="http://schemas.openxmlformats.org/officeDocument/2006/relationships/slide" Target="/ppt/slides/slide7.xml" Id="R033c56fc806e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3509d03cf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3feb652a74d2a" /><Relationship Type="http://schemas.openxmlformats.org/officeDocument/2006/relationships/theme" Target="/ppt/slideMasters/theme/theme1.xml" Id="Rc90964348eed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3feb652a7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53b791bb0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1318ffa0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b8c78e877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3b4fb452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8ed2818dd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2489690449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382b256d8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11 958 949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11 958 949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826 086 122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