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69876a756740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5ac9f7de044708"/>
  </p:sldMasterIdLst>
  <p:sldIdLst>
    <p:sldId xmlns:r="http://schemas.openxmlformats.org/officeDocument/2006/relationships" id="256" r:id="R52999c549d554785"/>
    <p:sldId xmlns:r="http://schemas.openxmlformats.org/officeDocument/2006/relationships" id="257" r:id="R542ae31c5d994cd1"/>
    <p:sldId xmlns:r="http://schemas.openxmlformats.org/officeDocument/2006/relationships" id="258" r:id="R8b8f4b4c9b894782"/>
    <p:sldId xmlns:r="http://schemas.openxmlformats.org/officeDocument/2006/relationships" id="259" r:id="R4cc35b9781fa46aa"/>
    <p:sldId xmlns:r="http://schemas.openxmlformats.org/officeDocument/2006/relationships" id="260" r:id="R262fa52e54474353"/>
    <p:sldId xmlns:r="http://schemas.openxmlformats.org/officeDocument/2006/relationships" id="261" r:id="R42a8fc6fda874198"/>
    <p:sldId xmlns:r="http://schemas.openxmlformats.org/officeDocument/2006/relationships" id="262" r:id="Rf805261f114440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ac9f7de044708" /><Relationship Type="http://schemas.openxmlformats.org/officeDocument/2006/relationships/slide" Target="/ppt/slides/slide1.xml" Id="R52999c549d554785" /><Relationship Type="http://schemas.openxmlformats.org/officeDocument/2006/relationships/slide" Target="/ppt/slides/slide2.xml" Id="R542ae31c5d994cd1" /><Relationship Type="http://schemas.openxmlformats.org/officeDocument/2006/relationships/slide" Target="/ppt/slides/slide3.xml" Id="R8b8f4b4c9b894782" /><Relationship Type="http://schemas.openxmlformats.org/officeDocument/2006/relationships/slide" Target="/ppt/slides/slide4.xml" Id="R4cc35b9781fa46aa" /><Relationship Type="http://schemas.openxmlformats.org/officeDocument/2006/relationships/slide" Target="/ppt/slides/slide5.xml" Id="R262fa52e54474353" /><Relationship Type="http://schemas.openxmlformats.org/officeDocument/2006/relationships/slide" Target="/ppt/slides/slide6.xml" Id="R42a8fc6fda874198" /><Relationship Type="http://schemas.openxmlformats.org/officeDocument/2006/relationships/slide" Target="/ppt/slides/slide7.xml" Id="Rf805261f114440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1753d540342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217ec07da4fb9" /><Relationship Type="http://schemas.openxmlformats.org/officeDocument/2006/relationships/theme" Target="/ppt/slideMasters/theme/theme1.xml" Id="R73ab3b94f9214e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f217ec07da4f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3fe97901745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fd6d90c9a4c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6c925fb6343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a6823689e4c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10ad0b54b4f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6bd72b2cb47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abaff27f540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2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3 869 288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66 296 398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68 885 715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STINE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KNUT STEINAR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826 097 582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