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93cc07bd1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8a888132384cb4"/>
  </p:sldMasterIdLst>
  <p:sldIdLst>
    <p:sldId xmlns:r="http://schemas.openxmlformats.org/officeDocument/2006/relationships" id="256" r:id="Raf0046c0ca15476a"/>
    <p:sldId xmlns:r="http://schemas.openxmlformats.org/officeDocument/2006/relationships" id="257" r:id="R5bb76318a6474931"/>
    <p:sldId xmlns:r="http://schemas.openxmlformats.org/officeDocument/2006/relationships" id="258" r:id="Rf9376862ca684064"/>
    <p:sldId xmlns:r="http://schemas.openxmlformats.org/officeDocument/2006/relationships" id="259" r:id="R69f8f80e74c14ade"/>
    <p:sldId xmlns:r="http://schemas.openxmlformats.org/officeDocument/2006/relationships" id="260" r:id="Rfe6d41c007cd487b"/>
    <p:sldId xmlns:r="http://schemas.openxmlformats.org/officeDocument/2006/relationships" id="261" r:id="Rf590a5586e5c4a8c"/>
    <p:sldId xmlns:r="http://schemas.openxmlformats.org/officeDocument/2006/relationships" id="262" r:id="R4f9c40de0c64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a888132384cb4" /><Relationship Type="http://schemas.openxmlformats.org/officeDocument/2006/relationships/slide" Target="/ppt/slides/slide1.xml" Id="Raf0046c0ca15476a" /><Relationship Type="http://schemas.openxmlformats.org/officeDocument/2006/relationships/slide" Target="/ppt/slides/slide2.xml" Id="R5bb76318a6474931" /><Relationship Type="http://schemas.openxmlformats.org/officeDocument/2006/relationships/slide" Target="/ppt/slides/slide3.xml" Id="Rf9376862ca684064" /><Relationship Type="http://schemas.openxmlformats.org/officeDocument/2006/relationships/slide" Target="/ppt/slides/slide4.xml" Id="R69f8f80e74c14ade" /><Relationship Type="http://schemas.openxmlformats.org/officeDocument/2006/relationships/slide" Target="/ppt/slides/slide5.xml" Id="Rfe6d41c007cd487b" /><Relationship Type="http://schemas.openxmlformats.org/officeDocument/2006/relationships/slide" Target="/ppt/slides/slide6.xml" Id="Rf590a5586e5c4a8c" /><Relationship Type="http://schemas.openxmlformats.org/officeDocument/2006/relationships/slide" Target="/ppt/slides/slide7.xml" Id="R4f9c40de0c64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3803e51b064c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50220cc694c1d" /><Relationship Type="http://schemas.openxmlformats.org/officeDocument/2006/relationships/theme" Target="/ppt/slideMasters/theme/theme1.xml" Id="Re551cd4df34a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450220cc694c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f7fe12d8240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cdb1f5ca44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4b1e7acbf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950ce108f42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0fdea52245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f0117405e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875f16fd2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JHTS FREMTID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JANNICKE THERESE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SCHWIZER THOMAS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Freserveien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826 117 192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