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b10400dc3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7c5a3eaa74a1d"/>
  </p:sldMasterIdLst>
  <p:sldIdLst>
    <p:sldId xmlns:r="http://schemas.openxmlformats.org/officeDocument/2006/relationships" id="256" r:id="Rfe8264f4090945b4"/>
    <p:sldId xmlns:r="http://schemas.openxmlformats.org/officeDocument/2006/relationships" id="257" r:id="R68513659d4064bb8"/>
    <p:sldId xmlns:r="http://schemas.openxmlformats.org/officeDocument/2006/relationships" id="258" r:id="R4a3a57d9e6c44cf3"/>
    <p:sldId xmlns:r="http://schemas.openxmlformats.org/officeDocument/2006/relationships" id="259" r:id="R8446d5284ed04b08"/>
    <p:sldId xmlns:r="http://schemas.openxmlformats.org/officeDocument/2006/relationships" id="260" r:id="Rc815ce2728f448a6"/>
    <p:sldId xmlns:r="http://schemas.openxmlformats.org/officeDocument/2006/relationships" id="261" r:id="Rb992b74e53d24e21"/>
    <p:sldId xmlns:r="http://schemas.openxmlformats.org/officeDocument/2006/relationships" id="262" r:id="Re958ed9aa7c3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7c5a3eaa74a1d" /><Relationship Type="http://schemas.openxmlformats.org/officeDocument/2006/relationships/slide" Target="/ppt/slides/slide1.xml" Id="Rfe8264f4090945b4" /><Relationship Type="http://schemas.openxmlformats.org/officeDocument/2006/relationships/slide" Target="/ppt/slides/slide2.xml" Id="R68513659d4064bb8" /><Relationship Type="http://schemas.openxmlformats.org/officeDocument/2006/relationships/slide" Target="/ppt/slides/slide3.xml" Id="R4a3a57d9e6c44cf3" /><Relationship Type="http://schemas.openxmlformats.org/officeDocument/2006/relationships/slide" Target="/ppt/slides/slide4.xml" Id="R8446d5284ed04b08" /><Relationship Type="http://schemas.openxmlformats.org/officeDocument/2006/relationships/slide" Target="/ppt/slides/slide5.xml" Id="Rc815ce2728f448a6" /><Relationship Type="http://schemas.openxmlformats.org/officeDocument/2006/relationships/slide" Target="/ppt/slides/slide6.xml" Id="Rb992b74e53d24e21" /><Relationship Type="http://schemas.openxmlformats.org/officeDocument/2006/relationships/slide" Target="/ppt/slides/slide7.xml" Id="Re958ed9aa7c3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86362ad8b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9f6cba734e31" /><Relationship Type="http://schemas.openxmlformats.org/officeDocument/2006/relationships/theme" Target="/ppt/slideMasters/theme/theme1.xml" Id="Rc81b048eb7ff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69f6cba73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d3ee1e552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04765282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2a19ece14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aa0aab038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f906f0dc0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131404b57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1e0398d2f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SHB INVEST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20 969 489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22 551 633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BERGUM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HVEDING BERGUM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JONATAN SMESTAD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ERLAND HVEDING BERGUM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Skaugerudvegen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826 119 152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